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4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5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6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charts/chart1.xml" ContentType="application/vnd.openxmlformats-officedocument.drawingml.chart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55"/>
  </p:notesMasterIdLst>
  <p:handoutMasterIdLst>
    <p:handoutMasterId r:id="rId56"/>
  </p:handoutMasterIdLst>
  <p:sldIdLst>
    <p:sldId id="256" r:id="rId2"/>
    <p:sldId id="273" r:id="rId3"/>
    <p:sldId id="274" r:id="rId4"/>
    <p:sldId id="280" r:id="rId5"/>
    <p:sldId id="275" r:id="rId6"/>
    <p:sldId id="276" r:id="rId7"/>
    <p:sldId id="277" r:id="rId8"/>
    <p:sldId id="278" r:id="rId9"/>
    <p:sldId id="279" r:id="rId10"/>
    <p:sldId id="310" r:id="rId11"/>
    <p:sldId id="547" r:id="rId12"/>
    <p:sldId id="580" r:id="rId13"/>
    <p:sldId id="581" r:id="rId14"/>
    <p:sldId id="583" r:id="rId15"/>
    <p:sldId id="584" r:id="rId16"/>
    <p:sldId id="582" r:id="rId17"/>
    <p:sldId id="501" r:id="rId18"/>
    <p:sldId id="633" r:id="rId19"/>
    <p:sldId id="607" r:id="rId20"/>
    <p:sldId id="499" r:id="rId21"/>
    <p:sldId id="585" r:id="rId22"/>
    <p:sldId id="586" r:id="rId23"/>
    <p:sldId id="587" r:id="rId24"/>
    <p:sldId id="588" r:id="rId25"/>
    <p:sldId id="590" r:id="rId26"/>
    <p:sldId id="591" r:id="rId27"/>
    <p:sldId id="592" r:id="rId28"/>
    <p:sldId id="593" r:id="rId29"/>
    <p:sldId id="594" r:id="rId30"/>
    <p:sldId id="595" r:id="rId31"/>
    <p:sldId id="596" r:id="rId32"/>
    <p:sldId id="597" r:id="rId33"/>
    <p:sldId id="598" r:id="rId34"/>
    <p:sldId id="601" r:id="rId35"/>
    <p:sldId id="599" r:id="rId36"/>
    <p:sldId id="602" r:id="rId37"/>
    <p:sldId id="603" r:id="rId38"/>
    <p:sldId id="605" r:id="rId39"/>
    <p:sldId id="606" r:id="rId40"/>
    <p:sldId id="600" r:id="rId41"/>
    <p:sldId id="500" r:id="rId42"/>
    <p:sldId id="619" r:id="rId43"/>
    <p:sldId id="608" r:id="rId44"/>
    <p:sldId id="609" r:id="rId45"/>
    <p:sldId id="610" r:id="rId46"/>
    <p:sldId id="611" r:id="rId47"/>
    <p:sldId id="612" r:id="rId48"/>
    <p:sldId id="613" r:id="rId49"/>
    <p:sldId id="614" r:id="rId50"/>
    <p:sldId id="615" r:id="rId51"/>
    <p:sldId id="616" r:id="rId52"/>
    <p:sldId id="434" r:id="rId53"/>
    <p:sldId id="307" r:id="rId54"/>
  </p:sldIdLst>
  <p:sldSz cx="9144000" cy="5715000" type="screen16x1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D64B"/>
    <a:srgbClr val="D2E1D6"/>
    <a:srgbClr val="53C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112" autoAdjust="0"/>
    <p:restoredTop sz="86489" autoAdjust="0"/>
  </p:normalViewPr>
  <p:slideViewPr>
    <p:cSldViewPr>
      <p:cViewPr>
        <p:scale>
          <a:sx n="100" d="100"/>
          <a:sy n="100" d="100"/>
        </p:scale>
        <p:origin x="-396" y="-3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93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462" y="-114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/>
              <a:t>系にいる</a:t>
            </a:r>
            <a:r>
              <a:rPr lang="ja-JP" altLang="en-US" dirty="0" smtClean="0"/>
              <a:t>客数の時系列グラフ</a:t>
            </a:r>
            <a:endParaRPr lang="ja-JP" alt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系にいる客数</c:v>
                </c:pt>
              </c:strCache>
            </c:strRef>
          </c:tx>
          <c:invertIfNegative val="0"/>
          <c:cat>
            <c:numRef>
              <c:f>Sheet1!$A$2:$A$28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</c:numCache>
            </c:num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3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  <c:pt idx="21">
                  <c:v>6</c:v>
                </c:pt>
                <c:pt idx="22">
                  <c:v>6</c:v>
                </c:pt>
                <c:pt idx="23">
                  <c:v>7</c:v>
                </c:pt>
                <c:pt idx="24">
                  <c:v>7</c:v>
                </c:pt>
                <c:pt idx="25">
                  <c:v>8</c:v>
                </c:pt>
                <c:pt idx="2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09856"/>
        <c:axId val="25212032"/>
      </c:barChart>
      <c:catAx>
        <c:axId val="25209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dirty="0" smtClean="0"/>
                  <a:t>時間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212032"/>
        <c:crosses val="autoZero"/>
        <c:auto val="1"/>
        <c:lblAlgn val="ctr"/>
        <c:lblOffset val="100"/>
        <c:tickLblSkip val="1"/>
        <c:noMultiLvlLbl val="0"/>
      </c:catAx>
      <c:valAx>
        <c:axId val="252120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dirty="0" smtClean="0"/>
                  <a:t>人数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5209856"/>
        <c:crosses val="autoZero"/>
        <c:crossBetween val="midCat"/>
      </c:valAx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25A2D-786B-45EE-89E3-DEAECD66EC89}" type="doc">
      <dgm:prSet loTypeId="urn:microsoft.com/office/officeart/2005/8/layout/venn1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ACDA0E7F-DA42-42E2-BA2E-3E60C36878D6}">
      <dgm:prSet/>
      <dgm:spPr/>
      <dgm:t>
        <a:bodyPr/>
        <a:lstStyle/>
        <a:p>
          <a:pPr rtl="0"/>
          <a:r>
            <a:rPr kumimoji="1" lang="ja-JP" baseline="0" dirty="0" smtClean="0"/>
            <a:t>複数の情報技術を組み合わせることで、有用なシステムを産み出せることを学ぶ</a:t>
          </a:r>
          <a:endParaRPr lang="ja-JP" dirty="0"/>
        </a:p>
      </dgm:t>
    </dgm:pt>
    <dgm:pt modelId="{D166C3DA-B495-496A-9BC9-DA8E80FDF159}" type="parTrans" cxnId="{20344DD3-4C21-463E-AD82-A62890BD7B34}">
      <dgm:prSet/>
      <dgm:spPr/>
      <dgm:t>
        <a:bodyPr/>
        <a:lstStyle/>
        <a:p>
          <a:endParaRPr kumimoji="1" lang="ja-JP" altLang="en-US"/>
        </a:p>
      </dgm:t>
    </dgm:pt>
    <dgm:pt modelId="{26B9AF5D-5199-470D-9ED4-053D8390793E}" type="sibTrans" cxnId="{20344DD3-4C21-463E-AD82-A62890BD7B34}">
      <dgm:prSet/>
      <dgm:spPr/>
      <dgm:t>
        <a:bodyPr/>
        <a:lstStyle/>
        <a:p>
          <a:endParaRPr kumimoji="1" lang="ja-JP" altLang="en-US"/>
        </a:p>
      </dgm:t>
    </dgm:pt>
    <dgm:pt modelId="{5F6C8FA9-CE76-4D1F-924C-C858461814C1}">
      <dgm:prSet/>
      <dgm:spPr/>
      <dgm:t>
        <a:bodyPr/>
        <a:lstStyle/>
        <a:p>
          <a:pPr rtl="0"/>
          <a:r>
            <a:rPr kumimoji="1" lang="ja-JP" baseline="0" dirty="0" smtClean="0"/>
            <a:t>「小樽版地域ポータル」の開発を通じて</a:t>
          </a:r>
          <a:r>
            <a:rPr kumimoji="1" lang="ja-JP" altLang="en-US" baseline="0" dirty="0" smtClean="0"/>
            <a:t>新たなコミュニティを作り出す</a:t>
          </a:r>
          <a:endParaRPr lang="ja-JP" dirty="0"/>
        </a:p>
      </dgm:t>
    </dgm:pt>
    <dgm:pt modelId="{16674E95-7507-4DAE-AEAB-73CEA174FBBD}" type="parTrans" cxnId="{7CFE65E2-27E2-4A4F-8687-24A36BFB3176}">
      <dgm:prSet/>
      <dgm:spPr/>
      <dgm:t>
        <a:bodyPr/>
        <a:lstStyle/>
        <a:p>
          <a:endParaRPr kumimoji="1" lang="ja-JP" altLang="en-US"/>
        </a:p>
      </dgm:t>
    </dgm:pt>
    <dgm:pt modelId="{527A8E33-00FC-42A5-A89B-C56B57A94845}" type="sibTrans" cxnId="{7CFE65E2-27E2-4A4F-8687-24A36BFB3176}">
      <dgm:prSet/>
      <dgm:spPr/>
      <dgm:t>
        <a:bodyPr/>
        <a:lstStyle/>
        <a:p>
          <a:endParaRPr kumimoji="1" lang="ja-JP" altLang="en-US"/>
        </a:p>
      </dgm:t>
    </dgm:pt>
    <dgm:pt modelId="{D29231EF-43A7-4A19-9D6C-20B1006E727F}" type="pres">
      <dgm:prSet presAssocID="{3A425A2D-786B-45EE-89E3-DEAECD66EC8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FC3D4D0-4525-492F-A0B6-AC6F962969A1}" type="pres">
      <dgm:prSet presAssocID="{ACDA0E7F-DA42-42E2-BA2E-3E60C36878D6}" presName="circ1" presStyleLbl="vennNode1" presStyleIdx="0" presStyleCnt="2" custScaleX="114195" custLinFactNeighborX="-6448" custLinFactNeighborY="-9830"/>
      <dgm:spPr/>
      <dgm:t>
        <a:bodyPr/>
        <a:lstStyle/>
        <a:p>
          <a:endParaRPr kumimoji="1" lang="ja-JP" altLang="en-US"/>
        </a:p>
      </dgm:t>
    </dgm:pt>
    <dgm:pt modelId="{7DD308A8-AE1B-419F-96FC-695FB7A07ACA}" type="pres">
      <dgm:prSet presAssocID="{ACDA0E7F-DA42-42E2-BA2E-3E60C36878D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201776D-DC6C-41FD-82A7-CB4E2FB3FF1D}" type="pres">
      <dgm:prSet presAssocID="{5F6C8FA9-CE76-4D1F-924C-C858461814C1}" presName="circ2" presStyleLbl="vennNode1" presStyleIdx="1" presStyleCnt="2" custScaleX="120308" custLinFactNeighborX="-731" custLinFactNeighborY="9885"/>
      <dgm:spPr/>
      <dgm:t>
        <a:bodyPr/>
        <a:lstStyle/>
        <a:p>
          <a:endParaRPr kumimoji="1" lang="ja-JP" altLang="en-US"/>
        </a:p>
      </dgm:t>
    </dgm:pt>
    <dgm:pt modelId="{B724C147-8150-4259-886D-793E3839DCBE}" type="pres">
      <dgm:prSet presAssocID="{5F6C8FA9-CE76-4D1F-924C-C858461814C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4468D78-C55E-4AEB-8FC0-32AA96DA1C23}" type="presOf" srcId="{3A425A2D-786B-45EE-89E3-DEAECD66EC89}" destId="{D29231EF-43A7-4A19-9D6C-20B1006E727F}" srcOrd="0" destOrd="0" presId="urn:microsoft.com/office/officeart/2005/8/layout/venn1"/>
    <dgm:cxn modelId="{426A4B7F-8AC2-459B-BC67-F921F60C0E07}" type="presOf" srcId="{5F6C8FA9-CE76-4D1F-924C-C858461814C1}" destId="{6201776D-DC6C-41FD-82A7-CB4E2FB3FF1D}" srcOrd="0" destOrd="0" presId="urn:microsoft.com/office/officeart/2005/8/layout/venn1"/>
    <dgm:cxn modelId="{F3F990CB-EAF2-43A6-965D-412FABB2C27C}" type="presOf" srcId="{ACDA0E7F-DA42-42E2-BA2E-3E60C36878D6}" destId="{AFC3D4D0-4525-492F-A0B6-AC6F962969A1}" srcOrd="0" destOrd="0" presId="urn:microsoft.com/office/officeart/2005/8/layout/venn1"/>
    <dgm:cxn modelId="{9AE745D2-CFC6-471F-A297-BD3A1C0DF470}" type="presOf" srcId="{ACDA0E7F-DA42-42E2-BA2E-3E60C36878D6}" destId="{7DD308A8-AE1B-419F-96FC-695FB7A07ACA}" srcOrd="1" destOrd="0" presId="urn:microsoft.com/office/officeart/2005/8/layout/venn1"/>
    <dgm:cxn modelId="{7CFE65E2-27E2-4A4F-8687-24A36BFB3176}" srcId="{3A425A2D-786B-45EE-89E3-DEAECD66EC89}" destId="{5F6C8FA9-CE76-4D1F-924C-C858461814C1}" srcOrd="1" destOrd="0" parTransId="{16674E95-7507-4DAE-AEAB-73CEA174FBBD}" sibTransId="{527A8E33-00FC-42A5-A89B-C56B57A94845}"/>
    <dgm:cxn modelId="{20344DD3-4C21-463E-AD82-A62890BD7B34}" srcId="{3A425A2D-786B-45EE-89E3-DEAECD66EC89}" destId="{ACDA0E7F-DA42-42E2-BA2E-3E60C36878D6}" srcOrd="0" destOrd="0" parTransId="{D166C3DA-B495-496A-9BC9-DA8E80FDF159}" sibTransId="{26B9AF5D-5199-470D-9ED4-053D8390793E}"/>
    <dgm:cxn modelId="{E719B8C5-696C-4B50-B1EA-95CADE1AEB8F}" type="presOf" srcId="{5F6C8FA9-CE76-4D1F-924C-C858461814C1}" destId="{B724C147-8150-4259-886D-793E3839DCBE}" srcOrd="1" destOrd="0" presId="urn:microsoft.com/office/officeart/2005/8/layout/venn1"/>
    <dgm:cxn modelId="{67832149-4B0A-4515-BCA7-742E632CD764}" type="presParOf" srcId="{D29231EF-43A7-4A19-9D6C-20B1006E727F}" destId="{AFC3D4D0-4525-492F-A0B6-AC6F962969A1}" srcOrd="0" destOrd="0" presId="urn:microsoft.com/office/officeart/2005/8/layout/venn1"/>
    <dgm:cxn modelId="{CA24A1F6-EEE6-4E06-874A-9795A4141710}" type="presParOf" srcId="{D29231EF-43A7-4A19-9D6C-20B1006E727F}" destId="{7DD308A8-AE1B-419F-96FC-695FB7A07ACA}" srcOrd="1" destOrd="0" presId="urn:microsoft.com/office/officeart/2005/8/layout/venn1"/>
    <dgm:cxn modelId="{0E495418-AAC4-4AFC-9840-8F4711DEB17D}" type="presParOf" srcId="{D29231EF-43A7-4A19-9D6C-20B1006E727F}" destId="{6201776D-DC6C-41FD-82A7-CB4E2FB3FF1D}" srcOrd="2" destOrd="0" presId="urn:microsoft.com/office/officeart/2005/8/layout/venn1"/>
    <dgm:cxn modelId="{4CDF1412-8D1E-4C55-B981-C40A1E4C59A9}" type="presParOf" srcId="{D29231EF-43A7-4A19-9D6C-20B1006E727F}" destId="{B724C147-8150-4259-886D-793E3839DCB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79EAD70-770F-4996-868B-F562A75AEF82}" type="presOf" srcId="{8446AEDA-6035-451E-8C3F-5BADBCA2AC8F}" destId="{4B07B72F-A69F-4970-A97A-93DB25A6133A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6E60CA87-2FA0-41D6-9A85-8A6C656DE276}" type="presOf" srcId="{24E8B4CE-28A4-4AAB-9B8B-1555063760CC}" destId="{5FBC2B98-E808-42B4-A2AD-79FF4B596079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34EEEA4E-1EE8-478E-BCD0-2149EA0C0429}" type="presOf" srcId="{CBC59D21-88D2-4B01-94A3-F610551A4531}" destId="{24705F9F-2F46-40E6-B0BD-71BAC80316BD}" srcOrd="0" destOrd="0" presId="urn:microsoft.com/office/officeart/2005/8/layout/hChevron3"/>
    <dgm:cxn modelId="{7B08108E-D431-490E-A2D1-13D94EB8620E}" type="presOf" srcId="{853EE942-93FE-4B7D-8CE3-81B762BE8381}" destId="{2E6E606B-58E9-419A-B562-EA5D4DB774B9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B54B08C2-ECB7-4037-940D-E065E96A1D1C}" type="presOf" srcId="{EDD5B62D-E210-4844-8F5E-041735AC3C2B}" destId="{2A6DF659-30A5-4FC3-8D6A-217EB8F101FF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9D515C75-77B1-446D-B827-7E93BB2A178B}" type="presOf" srcId="{FA2AF054-58ED-42CB-A6D5-D5CE2018CFA7}" destId="{D713AE0A-1625-495A-99D0-3CAC4487B710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6088D48C-C3FF-4423-B112-8F73A0916331}" type="presParOf" srcId="{2E6E606B-58E9-419A-B562-EA5D4DB774B9}" destId="{D713AE0A-1625-495A-99D0-3CAC4487B710}" srcOrd="0" destOrd="0" presId="urn:microsoft.com/office/officeart/2005/8/layout/hChevron3"/>
    <dgm:cxn modelId="{FB6745AE-178E-45E3-8A2D-FE72A9FD8DAC}" type="presParOf" srcId="{2E6E606B-58E9-419A-B562-EA5D4DB774B9}" destId="{706CA538-E27C-4364-ABF9-C9382DEF08BC}" srcOrd="1" destOrd="0" presId="urn:microsoft.com/office/officeart/2005/8/layout/hChevron3"/>
    <dgm:cxn modelId="{9D7A3059-530D-4E95-BADB-C1B3AC3EFF10}" type="presParOf" srcId="{2E6E606B-58E9-419A-B562-EA5D4DB774B9}" destId="{2A6DF659-30A5-4FC3-8D6A-217EB8F101FF}" srcOrd="2" destOrd="0" presId="urn:microsoft.com/office/officeart/2005/8/layout/hChevron3"/>
    <dgm:cxn modelId="{282E34FD-9253-4AF2-AD8A-7AC50241181D}" type="presParOf" srcId="{2E6E606B-58E9-419A-B562-EA5D4DB774B9}" destId="{473ACDDE-FACB-49F5-9A14-CF3A36033E8C}" srcOrd="3" destOrd="0" presId="urn:microsoft.com/office/officeart/2005/8/layout/hChevron3"/>
    <dgm:cxn modelId="{2C7F988A-0F4A-47DF-8565-A75B8B08C8CA}" type="presParOf" srcId="{2E6E606B-58E9-419A-B562-EA5D4DB774B9}" destId="{4B07B72F-A69F-4970-A97A-93DB25A6133A}" srcOrd="4" destOrd="0" presId="urn:microsoft.com/office/officeart/2005/8/layout/hChevron3"/>
    <dgm:cxn modelId="{E19D53E4-306F-4201-BCBE-FDEADEC72DCA}" type="presParOf" srcId="{2E6E606B-58E9-419A-B562-EA5D4DB774B9}" destId="{1AD4E9AE-01DD-47B7-B670-404704E0DFEA}" srcOrd="5" destOrd="0" presId="urn:microsoft.com/office/officeart/2005/8/layout/hChevron3"/>
    <dgm:cxn modelId="{3DE97DCC-5C02-4D61-9F6E-49E6A027C362}" type="presParOf" srcId="{2E6E606B-58E9-419A-B562-EA5D4DB774B9}" destId="{24705F9F-2F46-40E6-B0BD-71BAC80316BD}" srcOrd="6" destOrd="0" presId="urn:microsoft.com/office/officeart/2005/8/layout/hChevron3"/>
    <dgm:cxn modelId="{5CED0D64-C796-4D01-B850-D8988A8755CA}" type="presParOf" srcId="{2E6E606B-58E9-419A-B562-EA5D4DB774B9}" destId="{71C800EB-E5C5-4679-AFA2-4B9B6CE01526}" srcOrd="7" destOrd="0" presId="urn:microsoft.com/office/officeart/2005/8/layout/hChevron3"/>
    <dgm:cxn modelId="{72C5E36E-4386-4E8B-9AD9-7967DCFEE3A4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96AC33-A8DC-4CD6-BE76-60B0B9C98C3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825BB2D-08F7-435B-9E86-843F3029B0E0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altLang="en-US" sz="2600" baseline="0" dirty="0" smtClean="0"/>
            <a:t>１～３月</a:t>
          </a:r>
          <a:endParaRPr lang="ja-JP" altLang="en-US" sz="2600" dirty="0"/>
        </a:p>
      </dgm:t>
    </dgm:pt>
    <dgm:pt modelId="{A456690A-AE44-4AB0-8EE6-916747DA3499}" type="parTrans" cxnId="{B5836F6A-42FB-4084-B2AC-16776F0F5CD9}">
      <dgm:prSet/>
      <dgm:spPr/>
      <dgm:t>
        <a:bodyPr/>
        <a:lstStyle/>
        <a:p>
          <a:endParaRPr kumimoji="1" lang="ja-JP" altLang="en-US"/>
        </a:p>
      </dgm:t>
    </dgm:pt>
    <dgm:pt modelId="{637D4F70-1338-4F16-BC52-9553DA8F148A}" type="sibTrans" cxnId="{B5836F6A-42FB-4084-B2AC-16776F0F5CD9}">
      <dgm:prSet/>
      <dgm:spPr/>
      <dgm:t>
        <a:bodyPr/>
        <a:lstStyle/>
        <a:p>
          <a:endParaRPr kumimoji="1" lang="ja-JP" altLang="en-US"/>
        </a:p>
      </dgm:t>
    </dgm:pt>
    <dgm:pt modelId="{1D05E6F3-A532-4563-8F94-066EA808CEB0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４～６月</a:t>
          </a:r>
          <a:endParaRPr lang="ja-JP" dirty="0"/>
        </a:p>
      </dgm:t>
    </dgm:pt>
    <dgm:pt modelId="{F841D4BD-0D7B-4B37-A4AF-F0503D75B8A4}" type="parTrans" cxnId="{92AA330E-EB9A-4262-99FD-AC40ABAFB6B7}">
      <dgm:prSet/>
      <dgm:spPr/>
      <dgm:t>
        <a:bodyPr/>
        <a:lstStyle/>
        <a:p>
          <a:endParaRPr kumimoji="1" lang="ja-JP" altLang="en-US"/>
        </a:p>
      </dgm:t>
    </dgm:pt>
    <dgm:pt modelId="{FF45F42B-AFCC-4C4F-935F-A72F58945D5A}" type="sibTrans" cxnId="{92AA330E-EB9A-4262-99FD-AC40ABAFB6B7}">
      <dgm:prSet/>
      <dgm:spPr/>
      <dgm:t>
        <a:bodyPr/>
        <a:lstStyle/>
        <a:p>
          <a:endParaRPr kumimoji="1" lang="ja-JP" altLang="en-US"/>
        </a:p>
      </dgm:t>
    </dgm:pt>
    <dgm:pt modelId="{AE85720D-49BC-428D-8B4C-15EE95CB0F36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７～９月</a:t>
          </a:r>
          <a:endParaRPr lang="ja-JP" dirty="0"/>
        </a:p>
      </dgm:t>
    </dgm:pt>
    <dgm:pt modelId="{24DBBFFC-DD98-4645-B77D-B6830F8B8F52}" type="parTrans" cxnId="{F454DCE9-30D6-49EA-A840-27BCABCDB5CB}">
      <dgm:prSet/>
      <dgm:spPr/>
      <dgm:t>
        <a:bodyPr/>
        <a:lstStyle/>
        <a:p>
          <a:endParaRPr kumimoji="1" lang="ja-JP" altLang="en-US"/>
        </a:p>
      </dgm:t>
    </dgm:pt>
    <dgm:pt modelId="{F3FFAE89-F30C-4B20-8540-56F8FF56910E}" type="sibTrans" cxnId="{F454DCE9-30D6-49EA-A840-27BCABCDB5CB}">
      <dgm:prSet/>
      <dgm:spPr/>
      <dgm:t>
        <a:bodyPr/>
        <a:lstStyle/>
        <a:p>
          <a:endParaRPr kumimoji="1" lang="ja-JP" altLang="en-US"/>
        </a:p>
      </dgm:t>
    </dgm:pt>
    <dgm:pt modelId="{4EA7AA2F-AFE7-4EB6-8645-69583D5737FD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en-US" altLang="ja-JP" baseline="0" dirty="0" smtClean="0"/>
            <a:t>10</a:t>
          </a:r>
          <a:r>
            <a:rPr kumimoji="1" lang="ja-JP" baseline="0" dirty="0" smtClean="0"/>
            <a:t>～</a:t>
          </a:r>
          <a:r>
            <a:rPr kumimoji="1" lang="en-US" altLang="ja-JP" baseline="0" dirty="0" smtClean="0"/>
            <a:t>12</a:t>
          </a:r>
          <a:r>
            <a:rPr kumimoji="1" lang="ja-JP" baseline="0" dirty="0" smtClean="0"/>
            <a:t>月</a:t>
          </a:r>
          <a:endParaRPr lang="ja-JP" dirty="0"/>
        </a:p>
      </dgm:t>
    </dgm:pt>
    <dgm:pt modelId="{620C0FD6-697C-476E-94C4-13C6AA2840A6}" type="parTrans" cxnId="{9EF9124D-B893-45B9-BAB6-6FE503AA7927}">
      <dgm:prSet/>
      <dgm:spPr/>
      <dgm:t>
        <a:bodyPr/>
        <a:lstStyle/>
        <a:p>
          <a:endParaRPr kumimoji="1" lang="ja-JP" altLang="en-US"/>
        </a:p>
      </dgm:t>
    </dgm:pt>
    <dgm:pt modelId="{97792F8F-BE45-44D2-8749-73864F85C31F}" type="sibTrans" cxnId="{9EF9124D-B893-45B9-BAB6-6FE503AA7927}">
      <dgm:prSet/>
      <dgm:spPr/>
      <dgm:t>
        <a:bodyPr/>
        <a:lstStyle/>
        <a:p>
          <a:endParaRPr kumimoji="1" lang="ja-JP" altLang="en-US"/>
        </a:p>
      </dgm:t>
    </dgm:pt>
    <dgm:pt modelId="{7190983C-5B2A-484F-87BB-FC733EBD4370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altLang="en-US" sz="1800" baseline="0" dirty="0" smtClean="0"/>
            <a:t>デジタル</a:t>
          </a:r>
          <a:r>
            <a:rPr kumimoji="1" lang="en-US" altLang="ja-JP" sz="1800" baseline="0" dirty="0" smtClean="0"/>
            <a:t/>
          </a:r>
          <a:br>
            <a:rPr kumimoji="1" lang="en-US" altLang="ja-JP" sz="1800" baseline="0" dirty="0" smtClean="0"/>
          </a:br>
          <a:r>
            <a:rPr kumimoji="1" lang="ja-JP" altLang="en-US" sz="1800" baseline="0" dirty="0" smtClean="0"/>
            <a:t>サイネージ</a:t>
          </a:r>
          <a:endParaRPr lang="ja-JP" altLang="en-US" sz="2000" dirty="0"/>
        </a:p>
      </dgm:t>
    </dgm:pt>
    <dgm:pt modelId="{B18DE7DE-2819-46B7-9CDB-7CD5EB4A0FB8}" type="parTrans" cxnId="{76FF4233-3013-4E83-979E-73F0FA2A43F9}">
      <dgm:prSet/>
      <dgm:spPr/>
      <dgm:t>
        <a:bodyPr/>
        <a:lstStyle/>
        <a:p>
          <a:endParaRPr kumimoji="1" lang="ja-JP" altLang="en-US"/>
        </a:p>
      </dgm:t>
    </dgm:pt>
    <dgm:pt modelId="{98C4D2C2-FAD5-4E61-AB0E-03E23A2F3A58}" type="sibTrans" cxnId="{76FF4233-3013-4E83-979E-73F0FA2A43F9}">
      <dgm:prSet/>
      <dgm:spPr/>
      <dgm:t>
        <a:bodyPr/>
        <a:lstStyle/>
        <a:p>
          <a:endParaRPr kumimoji="1" lang="ja-JP" altLang="en-US"/>
        </a:p>
      </dgm:t>
    </dgm:pt>
    <dgm:pt modelId="{6C2C4118-F2FA-443A-A8FF-19D03D083B35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検索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エンジン</a:t>
          </a:r>
          <a:endParaRPr lang="ja-JP" dirty="0"/>
        </a:p>
      </dgm:t>
    </dgm:pt>
    <dgm:pt modelId="{C9A8E174-ADFB-442E-89E5-6C514AD3029F}" type="parTrans" cxnId="{47166236-86EB-4994-BCFF-355A82DF9220}">
      <dgm:prSet/>
      <dgm:spPr/>
      <dgm:t>
        <a:bodyPr/>
        <a:lstStyle/>
        <a:p>
          <a:endParaRPr kumimoji="1" lang="ja-JP" altLang="en-US"/>
        </a:p>
      </dgm:t>
    </dgm:pt>
    <dgm:pt modelId="{6A60A71C-6057-47DC-B2A5-803B1AAB3025}" type="sibTrans" cxnId="{47166236-86EB-4994-BCFF-355A82DF9220}">
      <dgm:prSet/>
      <dgm:spPr/>
      <dgm:t>
        <a:bodyPr/>
        <a:lstStyle/>
        <a:p>
          <a:endParaRPr kumimoji="1" lang="ja-JP" altLang="en-US"/>
        </a:p>
      </dgm:t>
    </dgm:pt>
    <dgm:pt modelId="{896F824B-2F0E-4D5D-9F1B-A4C67918CB42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外部連携</a:t>
          </a:r>
          <a:endParaRPr lang="ja-JP" dirty="0"/>
        </a:p>
      </dgm:t>
    </dgm:pt>
    <dgm:pt modelId="{344792A0-0F33-4E16-B920-3D85A62AD3F1}" type="parTrans" cxnId="{5E750B15-BF78-4924-B38E-749EC36A0186}">
      <dgm:prSet/>
      <dgm:spPr/>
      <dgm:t>
        <a:bodyPr/>
        <a:lstStyle/>
        <a:p>
          <a:endParaRPr kumimoji="1" lang="ja-JP" altLang="en-US"/>
        </a:p>
      </dgm:t>
    </dgm:pt>
    <dgm:pt modelId="{0FBF59BB-A1CB-4AA8-A9DC-F7CD28E7023C}" type="sibTrans" cxnId="{5E750B15-BF78-4924-B38E-749EC36A0186}">
      <dgm:prSet/>
      <dgm:spPr/>
      <dgm:t>
        <a:bodyPr/>
        <a:lstStyle/>
        <a:p>
          <a:endParaRPr kumimoji="1" lang="ja-JP" altLang="en-US"/>
        </a:p>
      </dgm:t>
    </dgm:pt>
    <dgm:pt modelId="{BE52E23C-B881-477A-B8D3-0AC0A909FE62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システム基盤</a:t>
          </a:r>
          <a:endParaRPr lang="ja-JP" dirty="0"/>
        </a:p>
      </dgm:t>
    </dgm:pt>
    <dgm:pt modelId="{987B0E42-ADB3-48D5-B532-A831FFE5AD3A}" type="parTrans" cxnId="{16A52177-F831-438A-8738-AD5CDE64E54B}">
      <dgm:prSet/>
      <dgm:spPr/>
      <dgm:t>
        <a:bodyPr/>
        <a:lstStyle/>
        <a:p>
          <a:endParaRPr kumimoji="1" lang="ja-JP" altLang="en-US"/>
        </a:p>
      </dgm:t>
    </dgm:pt>
    <dgm:pt modelId="{FA812FE8-3D3E-4822-AD6F-BF0AB9DE1650}" type="sibTrans" cxnId="{16A52177-F831-438A-8738-AD5CDE64E54B}">
      <dgm:prSet/>
      <dgm:spPr/>
      <dgm:t>
        <a:bodyPr/>
        <a:lstStyle/>
        <a:p>
          <a:endParaRPr kumimoji="1" lang="ja-JP" altLang="en-US"/>
        </a:p>
      </dgm:t>
    </dgm:pt>
    <dgm:pt modelId="{C6D8D0E6-5F62-4BF3-AFBC-A6F040D4E958}" type="pres">
      <dgm:prSet presAssocID="{3B96AC33-A8DC-4CD6-BE76-60B0B9C98C3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60C59A6-CB26-4BCA-BCEF-79138DBD518E}" type="pres">
      <dgm:prSet presAssocID="{3B96AC33-A8DC-4CD6-BE76-60B0B9C98C3E}" presName="arrow" presStyleLbl="bgShp" presStyleIdx="0" presStyleCnt="1"/>
      <dgm:spPr/>
    </dgm:pt>
    <dgm:pt modelId="{EEADC4F1-F0B6-46D1-98F6-89C04A7A099A}" type="pres">
      <dgm:prSet presAssocID="{3B96AC33-A8DC-4CD6-BE76-60B0B9C98C3E}" presName="linearProcess" presStyleCnt="0"/>
      <dgm:spPr/>
    </dgm:pt>
    <dgm:pt modelId="{78121ED8-F70A-405E-80BA-984EC74209CB}" type="pres">
      <dgm:prSet presAssocID="{3825BB2D-08F7-435B-9E86-843F3029B0E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C3D862-890B-417E-8864-B548DF47F1FB}" type="pres">
      <dgm:prSet presAssocID="{637D4F70-1338-4F16-BC52-9553DA8F148A}" presName="sibTrans" presStyleCnt="0"/>
      <dgm:spPr/>
    </dgm:pt>
    <dgm:pt modelId="{9D91C197-F106-4698-BA58-EA16E3ED08F3}" type="pres">
      <dgm:prSet presAssocID="{1D05E6F3-A532-4563-8F94-066EA808CEB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DCCC31-C7A4-456A-9186-C861D4B92AB9}" type="pres">
      <dgm:prSet presAssocID="{FF45F42B-AFCC-4C4F-935F-A72F58945D5A}" presName="sibTrans" presStyleCnt="0"/>
      <dgm:spPr/>
    </dgm:pt>
    <dgm:pt modelId="{F546AB3F-A135-4EBA-B9EF-70368AA9FB24}" type="pres">
      <dgm:prSet presAssocID="{AE85720D-49BC-428D-8B4C-15EE95CB0F3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68DE8FD-A556-4372-B2B5-01BAE8DBF69A}" type="pres">
      <dgm:prSet presAssocID="{F3FFAE89-F30C-4B20-8540-56F8FF56910E}" presName="sibTrans" presStyleCnt="0"/>
      <dgm:spPr/>
    </dgm:pt>
    <dgm:pt modelId="{A52E9810-034C-4B6D-9751-B5593025653F}" type="pres">
      <dgm:prSet presAssocID="{4EA7AA2F-AFE7-4EB6-8645-69583D5737F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0442C1B-A532-499E-82E8-62FA7A5BEDD2}" type="presOf" srcId="{3825BB2D-08F7-435B-9E86-843F3029B0E0}" destId="{78121ED8-F70A-405E-80BA-984EC74209CB}" srcOrd="0" destOrd="0" presId="urn:microsoft.com/office/officeart/2005/8/layout/hProcess9"/>
    <dgm:cxn modelId="{D74D5452-ED15-4945-84E8-9547AF6978C0}" type="presOf" srcId="{7190983C-5B2A-484F-87BB-FC733EBD4370}" destId="{78121ED8-F70A-405E-80BA-984EC74209CB}" srcOrd="0" destOrd="1" presId="urn:microsoft.com/office/officeart/2005/8/layout/hProcess9"/>
    <dgm:cxn modelId="{5E750B15-BF78-4924-B38E-749EC36A0186}" srcId="{AE85720D-49BC-428D-8B4C-15EE95CB0F36}" destId="{896F824B-2F0E-4D5D-9F1B-A4C67918CB42}" srcOrd="0" destOrd="0" parTransId="{344792A0-0F33-4E16-B920-3D85A62AD3F1}" sibTransId="{0FBF59BB-A1CB-4AA8-A9DC-F7CD28E7023C}"/>
    <dgm:cxn modelId="{3FABAF91-3C2B-481A-BAE7-13DCD2F2B4F8}" type="presOf" srcId="{AE85720D-49BC-428D-8B4C-15EE95CB0F36}" destId="{F546AB3F-A135-4EBA-B9EF-70368AA9FB24}" srcOrd="0" destOrd="0" presId="urn:microsoft.com/office/officeart/2005/8/layout/hProcess9"/>
    <dgm:cxn modelId="{16A52177-F831-438A-8738-AD5CDE64E54B}" srcId="{4EA7AA2F-AFE7-4EB6-8645-69583D5737FD}" destId="{BE52E23C-B881-477A-B8D3-0AC0A909FE62}" srcOrd="0" destOrd="0" parTransId="{987B0E42-ADB3-48D5-B532-A831FFE5AD3A}" sibTransId="{FA812FE8-3D3E-4822-AD6F-BF0AB9DE1650}"/>
    <dgm:cxn modelId="{47166236-86EB-4994-BCFF-355A82DF9220}" srcId="{1D05E6F3-A532-4563-8F94-066EA808CEB0}" destId="{6C2C4118-F2FA-443A-A8FF-19D03D083B35}" srcOrd="0" destOrd="0" parTransId="{C9A8E174-ADFB-442E-89E5-6C514AD3029F}" sibTransId="{6A60A71C-6057-47DC-B2A5-803B1AAB3025}"/>
    <dgm:cxn modelId="{30736BA3-EB73-4184-967C-E3FEC898384B}" type="presOf" srcId="{3B96AC33-A8DC-4CD6-BE76-60B0B9C98C3E}" destId="{C6D8D0E6-5F62-4BF3-AFBC-A6F040D4E958}" srcOrd="0" destOrd="0" presId="urn:microsoft.com/office/officeart/2005/8/layout/hProcess9"/>
    <dgm:cxn modelId="{F454DCE9-30D6-49EA-A840-27BCABCDB5CB}" srcId="{3B96AC33-A8DC-4CD6-BE76-60B0B9C98C3E}" destId="{AE85720D-49BC-428D-8B4C-15EE95CB0F36}" srcOrd="2" destOrd="0" parTransId="{24DBBFFC-DD98-4645-B77D-B6830F8B8F52}" sibTransId="{F3FFAE89-F30C-4B20-8540-56F8FF56910E}"/>
    <dgm:cxn modelId="{92AA330E-EB9A-4262-99FD-AC40ABAFB6B7}" srcId="{3B96AC33-A8DC-4CD6-BE76-60B0B9C98C3E}" destId="{1D05E6F3-A532-4563-8F94-066EA808CEB0}" srcOrd="1" destOrd="0" parTransId="{F841D4BD-0D7B-4B37-A4AF-F0503D75B8A4}" sibTransId="{FF45F42B-AFCC-4C4F-935F-A72F58945D5A}"/>
    <dgm:cxn modelId="{DC04C6E8-7765-491E-9E0C-E7B260DA0BEC}" type="presOf" srcId="{1D05E6F3-A532-4563-8F94-066EA808CEB0}" destId="{9D91C197-F106-4698-BA58-EA16E3ED08F3}" srcOrd="0" destOrd="0" presId="urn:microsoft.com/office/officeart/2005/8/layout/hProcess9"/>
    <dgm:cxn modelId="{EF4BBF58-C693-4254-BB76-E742DD70F2C3}" type="presOf" srcId="{896F824B-2F0E-4D5D-9F1B-A4C67918CB42}" destId="{F546AB3F-A135-4EBA-B9EF-70368AA9FB24}" srcOrd="0" destOrd="1" presId="urn:microsoft.com/office/officeart/2005/8/layout/hProcess9"/>
    <dgm:cxn modelId="{9EF9124D-B893-45B9-BAB6-6FE503AA7927}" srcId="{3B96AC33-A8DC-4CD6-BE76-60B0B9C98C3E}" destId="{4EA7AA2F-AFE7-4EB6-8645-69583D5737FD}" srcOrd="3" destOrd="0" parTransId="{620C0FD6-697C-476E-94C4-13C6AA2840A6}" sibTransId="{97792F8F-BE45-44D2-8749-73864F85C31F}"/>
    <dgm:cxn modelId="{63EBADE7-B33A-4763-9D53-CDD478394F81}" type="presOf" srcId="{6C2C4118-F2FA-443A-A8FF-19D03D083B35}" destId="{9D91C197-F106-4698-BA58-EA16E3ED08F3}" srcOrd="0" destOrd="1" presId="urn:microsoft.com/office/officeart/2005/8/layout/hProcess9"/>
    <dgm:cxn modelId="{68700681-89F7-40BC-A47C-F4C658009E7C}" type="presOf" srcId="{BE52E23C-B881-477A-B8D3-0AC0A909FE62}" destId="{A52E9810-034C-4B6D-9751-B5593025653F}" srcOrd="0" destOrd="1" presId="urn:microsoft.com/office/officeart/2005/8/layout/hProcess9"/>
    <dgm:cxn modelId="{B5836F6A-42FB-4084-B2AC-16776F0F5CD9}" srcId="{3B96AC33-A8DC-4CD6-BE76-60B0B9C98C3E}" destId="{3825BB2D-08F7-435B-9E86-843F3029B0E0}" srcOrd="0" destOrd="0" parTransId="{A456690A-AE44-4AB0-8EE6-916747DA3499}" sibTransId="{637D4F70-1338-4F16-BC52-9553DA8F148A}"/>
    <dgm:cxn modelId="{1541CA59-69BF-42BA-8AA1-5DEBB9A8F74F}" type="presOf" srcId="{4EA7AA2F-AFE7-4EB6-8645-69583D5737FD}" destId="{A52E9810-034C-4B6D-9751-B5593025653F}" srcOrd="0" destOrd="0" presId="urn:microsoft.com/office/officeart/2005/8/layout/hProcess9"/>
    <dgm:cxn modelId="{76FF4233-3013-4E83-979E-73F0FA2A43F9}" srcId="{3825BB2D-08F7-435B-9E86-843F3029B0E0}" destId="{7190983C-5B2A-484F-87BB-FC733EBD4370}" srcOrd="0" destOrd="0" parTransId="{B18DE7DE-2819-46B7-9CDB-7CD5EB4A0FB8}" sibTransId="{98C4D2C2-FAD5-4E61-AB0E-03E23A2F3A58}"/>
    <dgm:cxn modelId="{02628319-78B0-4F12-98BF-5288847376EA}" type="presParOf" srcId="{C6D8D0E6-5F62-4BF3-AFBC-A6F040D4E958}" destId="{960C59A6-CB26-4BCA-BCEF-79138DBD518E}" srcOrd="0" destOrd="0" presId="urn:microsoft.com/office/officeart/2005/8/layout/hProcess9"/>
    <dgm:cxn modelId="{CAA1737F-E80F-4DF0-826E-10AC18FB8A3F}" type="presParOf" srcId="{C6D8D0E6-5F62-4BF3-AFBC-A6F040D4E958}" destId="{EEADC4F1-F0B6-46D1-98F6-89C04A7A099A}" srcOrd="1" destOrd="0" presId="urn:microsoft.com/office/officeart/2005/8/layout/hProcess9"/>
    <dgm:cxn modelId="{CDA8D0ED-91E3-4E1C-87DF-42D4ED626924}" type="presParOf" srcId="{EEADC4F1-F0B6-46D1-98F6-89C04A7A099A}" destId="{78121ED8-F70A-405E-80BA-984EC74209CB}" srcOrd="0" destOrd="0" presId="urn:microsoft.com/office/officeart/2005/8/layout/hProcess9"/>
    <dgm:cxn modelId="{E4F4EDCB-9A55-4FCB-BDC5-0475F6A5AD0E}" type="presParOf" srcId="{EEADC4F1-F0B6-46D1-98F6-89C04A7A099A}" destId="{DBC3D862-890B-417E-8864-B548DF47F1FB}" srcOrd="1" destOrd="0" presId="urn:microsoft.com/office/officeart/2005/8/layout/hProcess9"/>
    <dgm:cxn modelId="{15301333-EB7D-4B37-962C-B20D9460F6E9}" type="presParOf" srcId="{EEADC4F1-F0B6-46D1-98F6-89C04A7A099A}" destId="{9D91C197-F106-4698-BA58-EA16E3ED08F3}" srcOrd="2" destOrd="0" presId="urn:microsoft.com/office/officeart/2005/8/layout/hProcess9"/>
    <dgm:cxn modelId="{AD20DA48-9F0D-4E89-99B4-DAA2F40065DA}" type="presParOf" srcId="{EEADC4F1-F0B6-46D1-98F6-89C04A7A099A}" destId="{60DCCC31-C7A4-456A-9186-C861D4B92AB9}" srcOrd="3" destOrd="0" presId="urn:microsoft.com/office/officeart/2005/8/layout/hProcess9"/>
    <dgm:cxn modelId="{1818CAF9-9277-41FA-8BA4-9D82099A81D9}" type="presParOf" srcId="{EEADC4F1-F0B6-46D1-98F6-89C04A7A099A}" destId="{F546AB3F-A135-4EBA-B9EF-70368AA9FB24}" srcOrd="4" destOrd="0" presId="urn:microsoft.com/office/officeart/2005/8/layout/hProcess9"/>
    <dgm:cxn modelId="{3FD6C36A-08CE-49D1-AED8-3C82F75C688C}" type="presParOf" srcId="{EEADC4F1-F0B6-46D1-98F6-89C04A7A099A}" destId="{E68DE8FD-A556-4372-B2B5-01BAE8DBF69A}" srcOrd="5" destOrd="0" presId="urn:microsoft.com/office/officeart/2005/8/layout/hProcess9"/>
    <dgm:cxn modelId="{FAD31D33-18AF-4214-A56C-0E86FA697CAB}" type="presParOf" srcId="{EEADC4F1-F0B6-46D1-98F6-89C04A7A099A}" destId="{A52E9810-034C-4B6D-9751-B5593025653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D1B7F3-8A27-43D9-B774-0BB806C0CF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55F8F84-7959-4ACD-A273-C30AB597E3E9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１月：概論</a:t>
          </a:r>
          <a:endParaRPr kumimoji="1" lang="ja-JP" altLang="en-US" dirty="0"/>
        </a:p>
      </dgm:t>
    </dgm:pt>
    <dgm:pt modelId="{0C2CE12E-A017-4D8C-987B-5C121E6D8770}" type="par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6E6DF79A-6F00-4879-BB3B-25033CD628AA}" type="sib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C138BF8B-F7E7-410A-999E-3963CF23EB12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２月：情報発信</a:t>
          </a:r>
          <a:endParaRPr kumimoji="1" lang="en-US" altLang="ja-JP" dirty="0" smtClean="0"/>
        </a:p>
      </dgm:t>
    </dgm:pt>
    <dgm:pt modelId="{AE6F67BD-F11E-478B-89D4-4336F7738BD3}" type="par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2ACBD52F-0FB2-49FD-AA26-538052561DD2}" type="sib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10D200F1-45C9-49BD-A086-84B85E779477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３月：端末本体</a:t>
          </a:r>
          <a:endParaRPr kumimoji="1" lang="en-US" altLang="ja-JP" dirty="0" smtClean="0"/>
        </a:p>
      </dgm:t>
    </dgm:pt>
    <dgm:pt modelId="{8E50CF5E-D63E-416B-911E-A215136FE60A}" type="parTrans" cxnId="{57B2202B-EEDE-4100-8FC5-92133D254BEB}">
      <dgm:prSet/>
      <dgm:spPr/>
      <dgm:t>
        <a:bodyPr/>
        <a:lstStyle/>
        <a:p>
          <a:endParaRPr kumimoji="1" lang="ja-JP" altLang="en-US"/>
        </a:p>
      </dgm:t>
    </dgm:pt>
    <dgm:pt modelId="{B9129532-E978-42CF-9424-4E4226F07F67}" type="sibTrans" cxnId="{57B2202B-EEDE-4100-8FC5-92133D254BEB}">
      <dgm:prSet/>
      <dgm:spPr/>
      <dgm:t>
        <a:bodyPr/>
        <a:lstStyle/>
        <a:p>
          <a:endParaRPr kumimoji="1" lang="ja-JP" altLang="en-US"/>
        </a:p>
      </dgm:t>
    </dgm:pt>
    <dgm:pt modelId="{A662A390-DCC4-4896-84F2-85362E482201}" type="pres">
      <dgm:prSet presAssocID="{4ED1B7F3-8A27-43D9-B774-0BB806C0CF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099914A-334E-4486-B7E3-BA2F0A5E4B52}" type="pres">
      <dgm:prSet presAssocID="{F55F8F84-7959-4ACD-A273-C30AB597E3E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72AFAA-E864-4F6F-8ECD-8D6F5371FF87}" type="pres">
      <dgm:prSet presAssocID="{6E6DF79A-6F00-4879-BB3B-25033CD628AA}" presName="spacer" presStyleCnt="0"/>
      <dgm:spPr/>
    </dgm:pt>
    <dgm:pt modelId="{D813239B-1845-493A-B6F7-26F33297C0DD}" type="pres">
      <dgm:prSet presAssocID="{C138BF8B-F7E7-410A-999E-3963CF23EB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58DB27-8A27-44D1-A3FD-E65C10352658}" type="pres">
      <dgm:prSet presAssocID="{2ACBD52F-0FB2-49FD-AA26-538052561DD2}" presName="spacer" presStyleCnt="0"/>
      <dgm:spPr/>
    </dgm:pt>
    <dgm:pt modelId="{9D2812F9-1C76-45A5-AA75-6984672DC896}" type="pres">
      <dgm:prSet presAssocID="{10D200F1-45C9-49BD-A086-84B85E7794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0555DD8-57BC-4258-9263-34D78F978E1B}" type="presOf" srcId="{10D200F1-45C9-49BD-A086-84B85E779477}" destId="{9D2812F9-1C76-45A5-AA75-6984672DC896}" srcOrd="0" destOrd="0" presId="urn:microsoft.com/office/officeart/2005/8/layout/vList2"/>
    <dgm:cxn modelId="{78FCED06-C680-4CF1-B0B3-E61CA0DDB2CA}" srcId="{4ED1B7F3-8A27-43D9-B774-0BB806C0CF2F}" destId="{F55F8F84-7959-4ACD-A273-C30AB597E3E9}" srcOrd="0" destOrd="0" parTransId="{0C2CE12E-A017-4D8C-987B-5C121E6D8770}" sibTransId="{6E6DF79A-6F00-4879-BB3B-25033CD628AA}"/>
    <dgm:cxn modelId="{80910E2D-136F-4424-9CF7-489B9358B816}" srcId="{4ED1B7F3-8A27-43D9-B774-0BB806C0CF2F}" destId="{C138BF8B-F7E7-410A-999E-3963CF23EB12}" srcOrd="1" destOrd="0" parTransId="{AE6F67BD-F11E-478B-89D4-4336F7738BD3}" sibTransId="{2ACBD52F-0FB2-49FD-AA26-538052561DD2}"/>
    <dgm:cxn modelId="{57B2202B-EEDE-4100-8FC5-92133D254BEB}" srcId="{4ED1B7F3-8A27-43D9-B774-0BB806C0CF2F}" destId="{10D200F1-45C9-49BD-A086-84B85E779477}" srcOrd="2" destOrd="0" parTransId="{8E50CF5E-D63E-416B-911E-A215136FE60A}" sibTransId="{B9129532-E978-42CF-9424-4E4226F07F67}"/>
    <dgm:cxn modelId="{72B30C50-433E-450E-BBF1-95B418360914}" type="presOf" srcId="{C138BF8B-F7E7-410A-999E-3963CF23EB12}" destId="{D813239B-1845-493A-B6F7-26F33297C0DD}" srcOrd="0" destOrd="0" presId="urn:microsoft.com/office/officeart/2005/8/layout/vList2"/>
    <dgm:cxn modelId="{C19541D5-E6F9-4CE4-A9C8-F9F4C2CA4B4D}" type="presOf" srcId="{F55F8F84-7959-4ACD-A273-C30AB597E3E9}" destId="{4099914A-334E-4486-B7E3-BA2F0A5E4B52}" srcOrd="0" destOrd="0" presId="urn:microsoft.com/office/officeart/2005/8/layout/vList2"/>
    <dgm:cxn modelId="{25EEDFFB-8960-4E24-AF96-777069609117}" type="presOf" srcId="{4ED1B7F3-8A27-43D9-B774-0BB806C0CF2F}" destId="{A662A390-DCC4-4896-84F2-85362E482201}" srcOrd="0" destOrd="0" presId="urn:microsoft.com/office/officeart/2005/8/layout/vList2"/>
    <dgm:cxn modelId="{D785FAB9-78ED-438A-907A-31C4A664F2C8}" type="presParOf" srcId="{A662A390-DCC4-4896-84F2-85362E482201}" destId="{4099914A-334E-4486-B7E3-BA2F0A5E4B52}" srcOrd="0" destOrd="0" presId="urn:microsoft.com/office/officeart/2005/8/layout/vList2"/>
    <dgm:cxn modelId="{7E4F4EAF-1493-4DAE-916E-5033F7320D07}" type="presParOf" srcId="{A662A390-DCC4-4896-84F2-85362E482201}" destId="{6072AFAA-E864-4F6F-8ECD-8D6F5371FF87}" srcOrd="1" destOrd="0" presId="urn:microsoft.com/office/officeart/2005/8/layout/vList2"/>
    <dgm:cxn modelId="{BF0D6EFD-82CD-4DC6-B3EF-9720D1E227A0}" type="presParOf" srcId="{A662A390-DCC4-4896-84F2-85362E482201}" destId="{D813239B-1845-493A-B6F7-26F33297C0DD}" srcOrd="2" destOrd="0" presId="urn:microsoft.com/office/officeart/2005/8/layout/vList2"/>
    <dgm:cxn modelId="{AB94D6E4-CAA6-4860-B9ED-7C0843BA9FBC}" type="presParOf" srcId="{A662A390-DCC4-4896-84F2-85362E482201}" destId="{B558DB27-8A27-44D1-A3FD-E65C10352658}" srcOrd="3" destOrd="0" presId="urn:microsoft.com/office/officeart/2005/8/layout/vList2"/>
    <dgm:cxn modelId="{0C09F4E8-29D0-4872-91B8-0E8AF7D47183}" type="presParOf" srcId="{A662A390-DCC4-4896-84F2-85362E482201}" destId="{9D2812F9-1C76-45A5-AA75-6984672DC89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2DADA5-9569-465D-A282-65972664E9CA}" type="presOf" srcId="{8446AEDA-6035-451E-8C3F-5BADBCA2AC8F}" destId="{4B07B72F-A69F-4970-A97A-93DB25A6133A}" srcOrd="0" destOrd="0" presId="urn:microsoft.com/office/officeart/2005/8/layout/hChevron3"/>
    <dgm:cxn modelId="{C811B2EC-5530-4A47-B26D-8F7338886C16}" type="presOf" srcId="{EDD5B62D-E210-4844-8F5E-041735AC3C2B}" destId="{2A6DF659-30A5-4FC3-8D6A-217EB8F101FF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72D314F6-8A95-4AC4-A690-421EFF1D4F06}" type="presOf" srcId="{CBC59D21-88D2-4B01-94A3-F610551A4531}" destId="{24705F9F-2F46-40E6-B0BD-71BAC80316BD}" srcOrd="0" destOrd="0" presId="urn:microsoft.com/office/officeart/2005/8/layout/hChevron3"/>
    <dgm:cxn modelId="{FD0FA616-4A9A-48B9-A8D9-3DA75F6E5285}" type="presOf" srcId="{853EE942-93FE-4B7D-8CE3-81B762BE8381}" destId="{2E6E606B-58E9-419A-B562-EA5D4DB774B9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2AEF4C71-C1DB-441C-AD03-E82AC30A13DC}" type="presOf" srcId="{FA2AF054-58ED-42CB-A6D5-D5CE2018CFA7}" destId="{D713AE0A-1625-495A-99D0-3CAC4487B710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FD41093A-3D88-4EC9-AD1D-DB556B1C815E}" type="presOf" srcId="{24E8B4CE-28A4-4AAB-9B8B-1555063760CC}" destId="{5FBC2B98-E808-42B4-A2AD-79FF4B596079}" srcOrd="0" destOrd="0" presId="urn:microsoft.com/office/officeart/2005/8/layout/hChevron3"/>
    <dgm:cxn modelId="{08236962-CA4F-4E6C-9BBD-F44C0409779D}" type="presParOf" srcId="{2E6E606B-58E9-419A-B562-EA5D4DB774B9}" destId="{D713AE0A-1625-495A-99D0-3CAC4487B710}" srcOrd="0" destOrd="0" presId="urn:microsoft.com/office/officeart/2005/8/layout/hChevron3"/>
    <dgm:cxn modelId="{BE5DB48C-1BC1-4617-98F8-2CC7C029401A}" type="presParOf" srcId="{2E6E606B-58E9-419A-B562-EA5D4DB774B9}" destId="{706CA538-E27C-4364-ABF9-C9382DEF08BC}" srcOrd="1" destOrd="0" presId="urn:microsoft.com/office/officeart/2005/8/layout/hChevron3"/>
    <dgm:cxn modelId="{74C6444F-0C8C-4AD0-8424-01526BC997D7}" type="presParOf" srcId="{2E6E606B-58E9-419A-B562-EA5D4DB774B9}" destId="{2A6DF659-30A5-4FC3-8D6A-217EB8F101FF}" srcOrd="2" destOrd="0" presId="urn:microsoft.com/office/officeart/2005/8/layout/hChevron3"/>
    <dgm:cxn modelId="{A92FD747-5447-4E11-8ECA-56A089B5BF53}" type="presParOf" srcId="{2E6E606B-58E9-419A-B562-EA5D4DB774B9}" destId="{473ACDDE-FACB-49F5-9A14-CF3A36033E8C}" srcOrd="3" destOrd="0" presId="urn:microsoft.com/office/officeart/2005/8/layout/hChevron3"/>
    <dgm:cxn modelId="{E28CBE1C-AC30-4584-89ED-15E00294E660}" type="presParOf" srcId="{2E6E606B-58E9-419A-B562-EA5D4DB774B9}" destId="{4B07B72F-A69F-4970-A97A-93DB25A6133A}" srcOrd="4" destOrd="0" presId="urn:microsoft.com/office/officeart/2005/8/layout/hChevron3"/>
    <dgm:cxn modelId="{83EA59C4-BA1B-4D6D-944A-777215BF5B6D}" type="presParOf" srcId="{2E6E606B-58E9-419A-B562-EA5D4DB774B9}" destId="{1AD4E9AE-01DD-47B7-B670-404704E0DFEA}" srcOrd="5" destOrd="0" presId="urn:microsoft.com/office/officeart/2005/8/layout/hChevron3"/>
    <dgm:cxn modelId="{CDE52240-748D-4837-9FD7-735C9968BABD}" type="presParOf" srcId="{2E6E606B-58E9-419A-B562-EA5D4DB774B9}" destId="{24705F9F-2F46-40E6-B0BD-71BAC80316BD}" srcOrd="6" destOrd="0" presId="urn:microsoft.com/office/officeart/2005/8/layout/hChevron3"/>
    <dgm:cxn modelId="{038EAA47-9319-437F-8CB4-8B0DFF863648}" type="presParOf" srcId="{2E6E606B-58E9-419A-B562-EA5D4DB774B9}" destId="{71C800EB-E5C5-4679-AFA2-4B9B6CE01526}" srcOrd="7" destOrd="0" presId="urn:microsoft.com/office/officeart/2005/8/layout/hChevron3"/>
    <dgm:cxn modelId="{400C9BFB-7F38-43BF-ABF2-8FC797C620E9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ED1B7F3-8A27-43D9-B774-0BB806C0CF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55F8F84-7959-4ACD-A273-C30AB597E3E9}">
      <dgm:prSet phldrT="[テキスト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kumimoji="1" lang="ja-JP" altLang="en-US" dirty="0" smtClean="0"/>
            <a:t>４月：概論</a:t>
          </a:r>
          <a:endParaRPr kumimoji="1" lang="ja-JP" altLang="en-US" dirty="0"/>
        </a:p>
      </dgm:t>
    </dgm:pt>
    <dgm:pt modelId="{0C2CE12E-A017-4D8C-987B-5C121E6D8770}" type="par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6E6DF79A-6F00-4879-BB3B-25033CD628AA}" type="sib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C138BF8B-F7E7-410A-999E-3963CF23EB12}">
      <dgm:prSet phldrT="[テキスト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kumimoji="1" lang="ja-JP" altLang="en-US" dirty="0" smtClean="0"/>
            <a:t>５月：検索技術</a:t>
          </a:r>
          <a:endParaRPr kumimoji="1" lang="en-US" altLang="ja-JP" dirty="0" smtClean="0"/>
        </a:p>
      </dgm:t>
    </dgm:pt>
    <dgm:pt modelId="{AE6F67BD-F11E-478B-89D4-4336F7738BD3}" type="par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2ACBD52F-0FB2-49FD-AA26-538052561DD2}" type="sib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03E51564-EADC-456D-BD34-093FB7F620B7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６月：構築</a:t>
          </a:r>
          <a:endParaRPr kumimoji="1" lang="en-US" altLang="ja-JP" dirty="0" smtClean="0"/>
        </a:p>
      </dgm:t>
    </dgm:pt>
    <dgm:pt modelId="{19C10B0F-A2A3-4250-A607-61A9C083BA2F}" type="par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3B03AD50-339B-4005-9DB8-19D7D892FA34}" type="sib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A662A390-DCC4-4896-84F2-85362E482201}" type="pres">
      <dgm:prSet presAssocID="{4ED1B7F3-8A27-43D9-B774-0BB806C0CF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099914A-334E-4486-B7E3-BA2F0A5E4B52}" type="pres">
      <dgm:prSet presAssocID="{F55F8F84-7959-4ACD-A273-C30AB597E3E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72AFAA-E864-4F6F-8ECD-8D6F5371FF87}" type="pres">
      <dgm:prSet presAssocID="{6E6DF79A-6F00-4879-BB3B-25033CD628AA}" presName="spacer" presStyleCnt="0"/>
      <dgm:spPr/>
    </dgm:pt>
    <dgm:pt modelId="{D813239B-1845-493A-B6F7-26F33297C0DD}" type="pres">
      <dgm:prSet presAssocID="{C138BF8B-F7E7-410A-999E-3963CF23EB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58DB27-8A27-44D1-A3FD-E65C10352658}" type="pres">
      <dgm:prSet presAssocID="{2ACBD52F-0FB2-49FD-AA26-538052561DD2}" presName="spacer" presStyleCnt="0"/>
      <dgm:spPr/>
    </dgm:pt>
    <dgm:pt modelId="{0701C75B-307A-46FD-84D7-0C6B1D39E8EF}" type="pres">
      <dgm:prSet presAssocID="{03E51564-EADC-456D-BD34-093FB7F620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38491B8-E00E-49BB-B51B-7EDAFC00F108}" type="presOf" srcId="{F55F8F84-7959-4ACD-A273-C30AB597E3E9}" destId="{4099914A-334E-4486-B7E3-BA2F0A5E4B52}" srcOrd="0" destOrd="0" presId="urn:microsoft.com/office/officeart/2005/8/layout/vList2"/>
    <dgm:cxn modelId="{27B4A5A5-724D-4C4C-9512-F7F2899FA3C9}" srcId="{4ED1B7F3-8A27-43D9-B774-0BB806C0CF2F}" destId="{03E51564-EADC-456D-BD34-093FB7F620B7}" srcOrd="2" destOrd="0" parTransId="{19C10B0F-A2A3-4250-A607-61A9C083BA2F}" sibTransId="{3B03AD50-339B-4005-9DB8-19D7D892FA34}"/>
    <dgm:cxn modelId="{1B375538-E284-4A71-8356-C97643EC9E67}" type="presOf" srcId="{C138BF8B-F7E7-410A-999E-3963CF23EB12}" destId="{D813239B-1845-493A-B6F7-26F33297C0DD}" srcOrd="0" destOrd="0" presId="urn:microsoft.com/office/officeart/2005/8/layout/vList2"/>
    <dgm:cxn modelId="{78FCED06-C680-4CF1-B0B3-E61CA0DDB2CA}" srcId="{4ED1B7F3-8A27-43D9-B774-0BB806C0CF2F}" destId="{F55F8F84-7959-4ACD-A273-C30AB597E3E9}" srcOrd="0" destOrd="0" parTransId="{0C2CE12E-A017-4D8C-987B-5C121E6D8770}" sibTransId="{6E6DF79A-6F00-4879-BB3B-25033CD628AA}"/>
    <dgm:cxn modelId="{80910E2D-136F-4424-9CF7-489B9358B816}" srcId="{4ED1B7F3-8A27-43D9-B774-0BB806C0CF2F}" destId="{C138BF8B-F7E7-410A-999E-3963CF23EB12}" srcOrd="1" destOrd="0" parTransId="{AE6F67BD-F11E-478B-89D4-4336F7738BD3}" sibTransId="{2ACBD52F-0FB2-49FD-AA26-538052561DD2}"/>
    <dgm:cxn modelId="{334B6338-2750-4105-955D-6ADF7EE6FAEC}" type="presOf" srcId="{03E51564-EADC-456D-BD34-093FB7F620B7}" destId="{0701C75B-307A-46FD-84D7-0C6B1D39E8EF}" srcOrd="0" destOrd="0" presId="urn:microsoft.com/office/officeart/2005/8/layout/vList2"/>
    <dgm:cxn modelId="{D32DA63B-86AA-45D3-ADEA-9F0A895167E4}" type="presOf" srcId="{4ED1B7F3-8A27-43D9-B774-0BB806C0CF2F}" destId="{A662A390-DCC4-4896-84F2-85362E482201}" srcOrd="0" destOrd="0" presId="urn:microsoft.com/office/officeart/2005/8/layout/vList2"/>
    <dgm:cxn modelId="{A640CF62-50AC-48E1-8A6F-8B74584AF51E}" type="presParOf" srcId="{A662A390-DCC4-4896-84F2-85362E482201}" destId="{4099914A-334E-4486-B7E3-BA2F0A5E4B52}" srcOrd="0" destOrd="0" presId="urn:microsoft.com/office/officeart/2005/8/layout/vList2"/>
    <dgm:cxn modelId="{AEE85909-1020-419A-A1B0-5287439D24CE}" type="presParOf" srcId="{A662A390-DCC4-4896-84F2-85362E482201}" destId="{6072AFAA-E864-4F6F-8ECD-8D6F5371FF87}" srcOrd="1" destOrd="0" presId="urn:microsoft.com/office/officeart/2005/8/layout/vList2"/>
    <dgm:cxn modelId="{4855B393-FDC3-431A-8AF2-0C41C54E4C7C}" type="presParOf" srcId="{A662A390-DCC4-4896-84F2-85362E482201}" destId="{D813239B-1845-493A-B6F7-26F33297C0DD}" srcOrd="2" destOrd="0" presId="urn:microsoft.com/office/officeart/2005/8/layout/vList2"/>
    <dgm:cxn modelId="{C86F6DBD-EA2E-40E5-ADDF-E42B06B0CF69}" type="presParOf" srcId="{A662A390-DCC4-4896-84F2-85362E482201}" destId="{B558DB27-8A27-44D1-A3FD-E65C10352658}" srcOrd="3" destOrd="0" presId="urn:microsoft.com/office/officeart/2005/8/layout/vList2"/>
    <dgm:cxn modelId="{65B96BA2-4B00-46E7-94A7-E28900061E57}" type="presParOf" srcId="{A662A390-DCC4-4896-84F2-85362E482201}" destId="{0701C75B-307A-46FD-84D7-0C6B1D39E8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ED1B7F3-8A27-43D9-B774-0BB806C0CF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55F8F84-7959-4ACD-A273-C30AB597E3E9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７月：概論</a:t>
          </a:r>
          <a:endParaRPr kumimoji="1" lang="ja-JP" altLang="en-US" dirty="0"/>
        </a:p>
      </dgm:t>
    </dgm:pt>
    <dgm:pt modelId="{0C2CE12E-A017-4D8C-987B-5C121E6D8770}" type="par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6E6DF79A-6F00-4879-BB3B-25033CD628AA}" type="sib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C138BF8B-F7E7-410A-999E-3963CF23EB12}">
      <dgm:prSet phldrT="[テキスト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kumimoji="1" lang="ja-JP" altLang="en-US" dirty="0" smtClean="0"/>
            <a:t>８月：ブログと連携</a:t>
          </a:r>
          <a:endParaRPr kumimoji="1" lang="en-US" altLang="ja-JP" dirty="0" smtClean="0"/>
        </a:p>
      </dgm:t>
    </dgm:pt>
    <dgm:pt modelId="{AE6F67BD-F11E-478B-89D4-4336F7738BD3}" type="par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2ACBD52F-0FB2-49FD-AA26-538052561DD2}" type="sib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03E51564-EADC-456D-BD34-093FB7F620B7}">
      <dgm:prSet phldrT="[テキスト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kumimoji="1" lang="ja-JP" altLang="en-US" dirty="0" smtClean="0"/>
            <a:t>９月：アプリと連携</a:t>
          </a:r>
          <a:endParaRPr kumimoji="1" lang="en-US" altLang="ja-JP" dirty="0" smtClean="0"/>
        </a:p>
      </dgm:t>
    </dgm:pt>
    <dgm:pt modelId="{19C10B0F-A2A3-4250-A607-61A9C083BA2F}" type="par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3B03AD50-339B-4005-9DB8-19D7D892FA34}" type="sib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A662A390-DCC4-4896-84F2-85362E482201}" type="pres">
      <dgm:prSet presAssocID="{4ED1B7F3-8A27-43D9-B774-0BB806C0CF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099914A-334E-4486-B7E3-BA2F0A5E4B52}" type="pres">
      <dgm:prSet presAssocID="{F55F8F84-7959-4ACD-A273-C30AB597E3E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72AFAA-E864-4F6F-8ECD-8D6F5371FF87}" type="pres">
      <dgm:prSet presAssocID="{6E6DF79A-6F00-4879-BB3B-25033CD628AA}" presName="spacer" presStyleCnt="0"/>
      <dgm:spPr/>
    </dgm:pt>
    <dgm:pt modelId="{D813239B-1845-493A-B6F7-26F33297C0DD}" type="pres">
      <dgm:prSet presAssocID="{C138BF8B-F7E7-410A-999E-3963CF23EB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58DB27-8A27-44D1-A3FD-E65C10352658}" type="pres">
      <dgm:prSet presAssocID="{2ACBD52F-0FB2-49FD-AA26-538052561DD2}" presName="spacer" presStyleCnt="0"/>
      <dgm:spPr/>
    </dgm:pt>
    <dgm:pt modelId="{0701C75B-307A-46FD-84D7-0C6B1D39E8EF}" type="pres">
      <dgm:prSet presAssocID="{03E51564-EADC-456D-BD34-093FB7F620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2E267D6-8D8E-4DE5-BC5D-E24E50D61CCB}" type="presOf" srcId="{F55F8F84-7959-4ACD-A273-C30AB597E3E9}" destId="{4099914A-334E-4486-B7E3-BA2F0A5E4B52}" srcOrd="0" destOrd="0" presId="urn:microsoft.com/office/officeart/2005/8/layout/vList2"/>
    <dgm:cxn modelId="{27B4A5A5-724D-4C4C-9512-F7F2899FA3C9}" srcId="{4ED1B7F3-8A27-43D9-B774-0BB806C0CF2F}" destId="{03E51564-EADC-456D-BD34-093FB7F620B7}" srcOrd="2" destOrd="0" parTransId="{19C10B0F-A2A3-4250-A607-61A9C083BA2F}" sibTransId="{3B03AD50-339B-4005-9DB8-19D7D892FA34}"/>
    <dgm:cxn modelId="{78FCED06-C680-4CF1-B0B3-E61CA0DDB2CA}" srcId="{4ED1B7F3-8A27-43D9-B774-0BB806C0CF2F}" destId="{F55F8F84-7959-4ACD-A273-C30AB597E3E9}" srcOrd="0" destOrd="0" parTransId="{0C2CE12E-A017-4D8C-987B-5C121E6D8770}" sibTransId="{6E6DF79A-6F00-4879-BB3B-25033CD628AA}"/>
    <dgm:cxn modelId="{80910E2D-136F-4424-9CF7-489B9358B816}" srcId="{4ED1B7F3-8A27-43D9-B774-0BB806C0CF2F}" destId="{C138BF8B-F7E7-410A-999E-3963CF23EB12}" srcOrd="1" destOrd="0" parTransId="{AE6F67BD-F11E-478B-89D4-4336F7738BD3}" sibTransId="{2ACBD52F-0FB2-49FD-AA26-538052561DD2}"/>
    <dgm:cxn modelId="{4066749E-FBAC-4903-8D6F-C2FDE8310B9C}" type="presOf" srcId="{C138BF8B-F7E7-410A-999E-3963CF23EB12}" destId="{D813239B-1845-493A-B6F7-26F33297C0DD}" srcOrd="0" destOrd="0" presId="urn:microsoft.com/office/officeart/2005/8/layout/vList2"/>
    <dgm:cxn modelId="{CC4CE882-5B80-4184-8267-83B039AB8DF2}" type="presOf" srcId="{4ED1B7F3-8A27-43D9-B774-0BB806C0CF2F}" destId="{A662A390-DCC4-4896-84F2-85362E482201}" srcOrd="0" destOrd="0" presId="urn:microsoft.com/office/officeart/2005/8/layout/vList2"/>
    <dgm:cxn modelId="{3AEB1FBF-A75E-450C-90AD-9D5ABB022361}" type="presOf" srcId="{03E51564-EADC-456D-BD34-093FB7F620B7}" destId="{0701C75B-307A-46FD-84D7-0C6B1D39E8EF}" srcOrd="0" destOrd="0" presId="urn:microsoft.com/office/officeart/2005/8/layout/vList2"/>
    <dgm:cxn modelId="{280C2707-DBB6-4E83-A8FD-3097DF4FB450}" type="presParOf" srcId="{A662A390-DCC4-4896-84F2-85362E482201}" destId="{4099914A-334E-4486-B7E3-BA2F0A5E4B52}" srcOrd="0" destOrd="0" presId="urn:microsoft.com/office/officeart/2005/8/layout/vList2"/>
    <dgm:cxn modelId="{F0B29CD4-2B7F-425D-9D03-920AC3A81C2F}" type="presParOf" srcId="{A662A390-DCC4-4896-84F2-85362E482201}" destId="{6072AFAA-E864-4F6F-8ECD-8D6F5371FF87}" srcOrd="1" destOrd="0" presId="urn:microsoft.com/office/officeart/2005/8/layout/vList2"/>
    <dgm:cxn modelId="{EBA2F444-3A67-48E7-83AC-22FB5137E85A}" type="presParOf" srcId="{A662A390-DCC4-4896-84F2-85362E482201}" destId="{D813239B-1845-493A-B6F7-26F33297C0DD}" srcOrd="2" destOrd="0" presId="urn:microsoft.com/office/officeart/2005/8/layout/vList2"/>
    <dgm:cxn modelId="{38638367-EE2C-4C07-904B-56869F956F89}" type="presParOf" srcId="{A662A390-DCC4-4896-84F2-85362E482201}" destId="{B558DB27-8A27-44D1-A3FD-E65C10352658}" srcOrd="3" destOrd="0" presId="urn:microsoft.com/office/officeart/2005/8/layout/vList2"/>
    <dgm:cxn modelId="{CACFB7A8-28E1-4F8C-B0EE-6432ADB33B2E}" type="presParOf" srcId="{A662A390-DCC4-4896-84F2-85362E482201}" destId="{0701C75B-307A-46FD-84D7-0C6B1D39E8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ED1B7F3-8A27-43D9-B774-0BB806C0CF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55F8F84-7959-4ACD-A273-C30AB597E3E9}">
      <dgm:prSet phldrT="[テキスト]"/>
      <dgm:spPr>
        <a:solidFill>
          <a:schemeClr val="accent2"/>
        </a:solidFill>
      </dgm:spPr>
      <dgm:t>
        <a:bodyPr/>
        <a:lstStyle/>
        <a:p>
          <a:r>
            <a:rPr kumimoji="1" lang="ja-JP" altLang="en-US" dirty="0" smtClean="0"/>
            <a:t>１０月：概論</a:t>
          </a:r>
          <a:endParaRPr kumimoji="1" lang="ja-JP" altLang="en-US" dirty="0"/>
        </a:p>
      </dgm:t>
    </dgm:pt>
    <dgm:pt modelId="{0C2CE12E-A017-4D8C-987B-5C121E6D8770}" type="par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6E6DF79A-6F00-4879-BB3B-25033CD628AA}" type="sibTrans" cxnId="{78FCED06-C680-4CF1-B0B3-E61CA0DDB2CA}">
      <dgm:prSet/>
      <dgm:spPr/>
      <dgm:t>
        <a:bodyPr/>
        <a:lstStyle/>
        <a:p>
          <a:endParaRPr kumimoji="1" lang="ja-JP" altLang="en-US"/>
        </a:p>
      </dgm:t>
    </dgm:pt>
    <dgm:pt modelId="{C138BF8B-F7E7-410A-999E-3963CF23EB12}">
      <dgm:prSet phldrT="[テキスト]"/>
      <dgm:spPr>
        <a:solidFill>
          <a:schemeClr val="accent5"/>
        </a:solidFill>
      </dgm:spPr>
      <dgm:t>
        <a:bodyPr/>
        <a:lstStyle/>
        <a:p>
          <a:r>
            <a:rPr kumimoji="1" lang="ja-JP" altLang="en-US" dirty="0" smtClean="0"/>
            <a:t>１１月：ネットワーク</a:t>
          </a:r>
          <a:endParaRPr kumimoji="1" lang="en-US" altLang="ja-JP" dirty="0" smtClean="0"/>
        </a:p>
      </dgm:t>
    </dgm:pt>
    <dgm:pt modelId="{AE6F67BD-F11E-478B-89D4-4336F7738BD3}" type="par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2ACBD52F-0FB2-49FD-AA26-538052561DD2}" type="sibTrans" cxnId="{80910E2D-136F-4424-9CF7-489B9358B816}">
      <dgm:prSet/>
      <dgm:spPr/>
      <dgm:t>
        <a:bodyPr/>
        <a:lstStyle/>
        <a:p>
          <a:endParaRPr kumimoji="1" lang="ja-JP" altLang="en-US"/>
        </a:p>
      </dgm:t>
    </dgm:pt>
    <dgm:pt modelId="{03E51564-EADC-456D-BD34-093FB7F620B7}">
      <dgm:prSet phldrT="[テキスト]"/>
      <dgm:spPr>
        <a:solidFill>
          <a:schemeClr val="accent5"/>
        </a:solidFill>
      </dgm:spPr>
      <dgm:t>
        <a:bodyPr/>
        <a:lstStyle/>
        <a:p>
          <a:r>
            <a:rPr kumimoji="1" lang="ja-JP" altLang="en-US" dirty="0" smtClean="0"/>
            <a:t>１２月：大規模化</a:t>
          </a:r>
          <a:endParaRPr kumimoji="1" lang="en-US" altLang="ja-JP" dirty="0" smtClean="0"/>
        </a:p>
      </dgm:t>
    </dgm:pt>
    <dgm:pt modelId="{19C10B0F-A2A3-4250-A607-61A9C083BA2F}" type="par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3B03AD50-339B-4005-9DB8-19D7D892FA34}" type="sibTrans" cxnId="{27B4A5A5-724D-4C4C-9512-F7F2899FA3C9}">
      <dgm:prSet/>
      <dgm:spPr/>
      <dgm:t>
        <a:bodyPr/>
        <a:lstStyle/>
        <a:p>
          <a:endParaRPr kumimoji="1" lang="ja-JP" altLang="en-US"/>
        </a:p>
      </dgm:t>
    </dgm:pt>
    <dgm:pt modelId="{A662A390-DCC4-4896-84F2-85362E482201}" type="pres">
      <dgm:prSet presAssocID="{4ED1B7F3-8A27-43D9-B774-0BB806C0CF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099914A-334E-4486-B7E3-BA2F0A5E4B52}" type="pres">
      <dgm:prSet presAssocID="{F55F8F84-7959-4ACD-A273-C30AB597E3E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72AFAA-E864-4F6F-8ECD-8D6F5371FF87}" type="pres">
      <dgm:prSet presAssocID="{6E6DF79A-6F00-4879-BB3B-25033CD628AA}" presName="spacer" presStyleCnt="0"/>
      <dgm:spPr/>
    </dgm:pt>
    <dgm:pt modelId="{D813239B-1845-493A-B6F7-26F33297C0DD}" type="pres">
      <dgm:prSet presAssocID="{C138BF8B-F7E7-410A-999E-3963CF23EB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58DB27-8A27-44D1-A3FD-E65C10352658}" type="pres">
      <dgm:prSet presAssocID="{2ACBD52F-0FB2-49FD-AA26-538052561DD2}" presName="spacer" presStyleCnt="0"/>
      <dgm:spPr/>
    </dgm:pt>
    <dgm:pt modelId="{0701C75B-307A-46FD-84D7-0C6B1D39E8EF}" type="pres">
      <dgm:prSet presAssocID="{03E51564-EADC-456D-BD34-093FB7F620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F164C3B-E36F-47A1-A362-A2C25522DC1A}" type="presOf" srcId="{C138BF8B-F7E7-410A-999E-3963CF23EB12}" destId="{D813239B-1845-493A-B6F7-26F33297C0DD}" srcOrd="0" destOrd="0" presId="urn:microsoft.com/office/officeart/2005/8/layout/vList2"/>
    <dgm:cxn modelId="{B638B90C-F751-4585-872C-00961F44BBB3}" type="presOf" srcId="{4ED1B7F3-8A27-43D9-B774-0BB806C0CF2F}" destId="{A662A390-DCC4-4896-84F2-85362E482201}" srcOrd="0" destOrd="0" presId="urn:microsoft.com/office/officeart/2005/8/layout/vList2"/>
    <dgm:cxn modelId="{27B4A5A5-724D-4C4C-9512-F7F2899FA3C9}" srcId="{4ED1B7F3-8A27-43D9-B774-0BB806C0CF2F}" destId="{03E51564-EADC-456D-BD34-093FB7F620B7}" srcOrd="2" destOrd="0" parTransId="{19C10B0F-A2A3-4250-A607-61A9C083BA2F}" sibTransId="{3B03AD50-339B-4005-9DB8-19D7D892FA34}"/>
    <dgm:cxn modelId="{78FCED06-C680-4CF1-B0B3-E61CA0DDB2CA}" srcId="{4ED1B7F3-8A27-43D9-B774-0BB806C0CF2F}" destId="{F55F8F84-7959-4ACD-A273-C30AB597E3E9}" srcOrd="0" destOrd="0" parTransId="{0C2CE12E-A017-4D8C-987B-5C121E6D8770}" sibTransId="{6E6DF79A-6F00-4879-BB3B-25033CD628AA}"/>
    <dgm:cxn modelId="{21B186EC-1348-4DE6-81D5-BE111FCFA2AA}" type="presOf" srcId="{F55F8F84-7959-4ACD-A273-C30AB597E3E9}" destId="{4099914A-334E-4486-B7E3-BA2F0A5E4B52}" srcOrd="0" destOrd="0" presId="urn:microsoft.com/office/officeart/2005/8/layout/vList2"/>
    <dgm:cxn modelId="{FF3B399F-87A1-47DE-903C-9F1E8AE51EC0}" type="presOf" srcId="{03E51564-EADC-456D-BD34-093FB7F620B7}" destId="{0701C75B-307A-46FD-84D7-0C6B1D39E8EF}" srcOrd="0" destOrd="0" presId="urn:microsoft.com/office/officeart/2005/8/layout/vList2"/>
    <dgm:cxn modelId="{80910E2D-136F-4424-9CF7-489B9358B816}" srcId="{4ED1B7F3-8A27-43D9-B774-0BB806C0CF2F}" destId="{C138BF8B-F7E7-410A-999E-3963CF23EB12}" srcOrd="1" destOrd="0" parTransId="{AE6F67BD-F11E-478B-89D4-4336F7738BD3}" sibTransId="{2ACBD52F-0FB2-49FD-AA26-538052561DD2}"/>
    <dgm:cxn modelId="{D12498E3-2F70-4FF7-98AA-3B51A30DBFC2}" type="presParOf" srcId="{A662A390-DCC4-4896-84F2-85362E482201}" destId="{4099914A-334E-4486-B7E3-BA2F0A5E4B52}" srcOrd="0" destOrd="0" presId="urn:microsoft.com/office/officeart/2005/8/layout/vList2"/>
    <dgm:cxn modelId="{D6A6405E-0B77-49EC-8E09-416E2DEA85BF}" type="presParOf" srcId="{A662A390-DCC4-4896-84F2-85362E482201}" destId="{6072AFAA-E864-4F6F-8ECD-8D6F5371FF87}" srcOrd="1" destOrd="0" presId="urn:microsoft.com/office/officeart/2005/8/layout/vList2"/>
    <dgm:cxn modelId="{F1BE128F-903F-492F-B0E2-797D52B3D0B9}" type="presParOf" srcId="{A662A390-DCC4-4896-84F2-85362E482201}" destId="{D813239B-1845-493A-B6F7-26F33297C0DD}" srcOrd="2" destOrd="0" presId="urn:microsoft.com/office/officeart/2005/8/layout/vList2"/>
    <dgm:cxn modelId="{E907B756-9326-4238-BDE4-8BBED12565D1}" type="presParOf" srcId="{A662A390-DCC4-4896-84F2-85362E482201}" destId="{B558DB27-8A27-44D1-A3FD-E65C10352658}" srcOrd="3" destOrd="0" presId="urn:microsoft.com/office/officeart/2005/8/layout/vList2"/>
    <dgm:cxn modelId="{7F3EA1C8-8705-4E07-8428-017D629F1D6A}" type="presParOf" srcId="{A662A390-DCC4-4896-84F2-85362E482201}" destId="{0701C75B-307A-46FD-84D7-0C6B1D39E8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6CFC86F-FB6F-473F-81F7-51AE1C4148C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1D7A1B36-5C83-4ECE-B7E0-56BA4288DE82}">
      <dgm:prSet/>
      <dgm:spPr/>
      <dgm:t>
        <a:bodyPr/>
        <a:lstStyle/>
        <a:p>
          <a:pPr rtl="0"/>
          <a:r>
            <a:rPr lang="ja-JP" altLang="en-US" dirty="0" smtClean="0"/>
            <a:t>システムとは何かを考える</a:t>
          </a:r>
          <a:endParaRPr lang="en-US" altLang="ja-JP" dirty="0" smtClean="0"/>
        </a:p>
      </dgm:t>
    </dgm:pt>
    <dgm:pt modelId="{5ABD66F2-84E6-4F20-88E9-4BA42353DAA0}" type="parTrans" cxnId="{AFF2BDF7-B552-498A-981E-3A17A0ECE103}">
      <dgm:prSet/>
      <dgm:spPr/>
      <dgm:t>
        <a:bodyPr/>
        <a:lstStyle/>
        <a:p>
          <a:endParaRPr kumimoji="1" lang="ja-JP" altLang="en-US"/>
        </a:p>
      </dgm:t>
    </dgm:pt>
    <dgm:pt modelId="{BEF44173-00E9-483B-8344-8110F028CDA5}" type="sibTrans" cxnId="{AFF2BDF7-B552-498A-981E-3A17A0ECE103}">
      <dgm:prSet/>
      <dgm:spPr/>
      <dgm:t>
        <a:bodyPr/>
        <a:lstStyle/>
        <a:p>
          <a:endParaRPr kumimoji="1" lang="ja-JP" altLang="en-US"/>
        </a:p>
      </dgm:t>
    </dgm:pt>
    <dgm:pt modelId="{9DA3D9C5-90A6-4CB5-9FA1-B8617B832B00}">
      <dgm:prSet/>
      <dgm:spPr/>
      <dgm:t>
        <a:bodyPr/>
        <a:lstStyle/>
        <a:p>
          <a:pPr rtl="0"/>
          <a:r>
            <a:rPr lang="ja-JP" altLang="en-US" dirty="0" smtClean="0"/>
            <a:t>止まらないシステムの運用に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ja-JP" altLang="en-US" dirty="0" smtClean="0"/>
            <a:t>ついて考える</a:t>
          </a:r>
          <a:endParaRPr lang="ja-JP" dirty="0"/>
        </a:p>
      </dgm:t>
    </dgm:pt>
    <dgm:pt modelId="{0CC4FAB9-5B7F-4B7C-8663-3CB620B766FA}" type="parTrans" cxnId="{8EAC6513-E6FE-4AF0-B6AE-1C1496A6F3EA}">
      <dgm:prSet/>
      <dgm:spPr/>
      <dgm:t>
        <a:bodyPr/>
        <a:lstStyle/>
        <a:p>
          <a:endParaRPr kumimoji="1" lang="ja-JP" altLang="en-US"/>
        </a:p>
      </dgm:t>
    </dgm:pt>
    <dgm:pt modelId="{8058255B-6588-4646-8549-48FD7832CE45}" type="sibTrans" cxnId="{8EAC6513-E6FE-4AF0-B6AE-1C1496A6F3EA}">
      <dgm:prSet/>
      <dgm:spPr/>
      <dgm:t>
        <a:bodyPr/>
        <a:lstStyle/>
        <a:p>
          <a:endParaRPr kumimoji="1" lang="ja-JP" altLang="en-US"/>
        </a:p>
      </dgm:t>
    </dgm:pt>
    <dgm:pt modelId="{C837C1AD-A4A6-4777-8782-2130737D1873}">
      <dgm:prSet/>
      <dgm:spPr/>
      <dgm:t>
        <a:bodyPr/>
        <a:lstStyle/>
        <a:p>
          <a:pPr rtl="0"/>
          <a:r>
            <a:rPr lang="ja-JP" altLang="en-US" dirty="0" smtClean="0"/>
            <a:t>システム運用の基礎理論を知る</a:t>
          </a:r>
          <a:endParaRPr lang="ja-JP" dirty="0"/>
        </a:p>
      </dgm:t>
    </dgm:pt>
    <dgm:pt modelId="{DD5212CB-8469-4446-B6F8-A00F918B1321}" type="sibTrans" cxnId="{2526F063-0491-4B32-BFA3-665B869B791D}">
      <dgm:prSet/>
      <dgm:spPr/>
      <dgm:t>
        <a:bodyPr/>
        <a:lstStyle/>
        <a:p>
          <a:endParaRPr kumimoji="1" lang="ja-JP" altLang="en-US"/>
        </a:p>
      </dgm:t>
    </dgm:pt>
    <dgm:pt modelId="{2AEAF5F4-DFF2-4AB9-A9E3-CEEE97B60FA0}" type="parTrans" cxnId="{2526F063-0491-4B32-BFA3-665B869B791D}">
      <dgm:prSet/>
      <dgm:spPr/>
      <dgm:t>
        <a:bodyPr/>
        <a:lstStyle/>
        <a:p>
          <a:endParaRPr kumimoji="1" lang="ja-JP" altLang="en-US"/>
        </a:p>
      </dgm:t>
    </dgm:pt>
    <dgm:pt modelId="{1333C29F-CDB9-4D3A-98BF-18D1ED7CF90F}" type="pres">
      <dgm:prSet presAssocID="{66CFC86F-FB6F-473F-81F7-51AE1C4148C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CAA7090-8EAB-41F2-A878-60D86B5C4E6C}" type="pres">
      <dgm:prSet presAssocID="{66CFC86F-FB6F-473F-81F7-51AE1C4148C6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E3E856F8-6B9C-4C32-8874-5470CC93968F}" type="pres">
      <dgm:prSet presAssocID="{66CFC86F-FB6F-473F-81F7-51AE1C4148C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278CDF-E281-43E9-BBD8-C18E700997BC}" type="pres">
      <dgm:prSet presAssocID="{66CFC86F-FB6F-473F-81F7-51AE1C4148C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B75AD1-11F6-439A-A30D-CA01E8C79855}" type="pres">
      <dgm:prSet presAssocID="{66CFC86F-FB6F-473F-81F7-51AE1C4148C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445A1B-14C8-4A93-807C-BF59AF0969C2}" type="pres">
      <dgm:prSet presAssocID="{66CFC86F-FB6F-473F-81F7-51AE1C4148C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8BF41F-2592-4C13-87AC-84CCFE4DEB7C}" type="pres">
      <dgm:prSet presAssocID="{66CFC86F-FB6F-473F-81F7-51AE1C4148C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9F30D0-0C40-4C51-9C10-CE15895D8E39}" type="pres">
      <dgm:prSet presAssocID="{66CFC86F-FB6F-473F-81F7-51AE1C4148C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D1DB29-C64D-44C0-9AD1-663663016E81}" type="pres">
      <dgm:prSet presAssocID="{66CFC86F-FB6F-473F-81F7-51AE1C4148C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54D939B-5850-4580-90C6-5738DC04C3FE}" type="pres">
      <dgm:prSet presAssocID="{66CFC86F-FB6F-473F-81F7-51AE1C4148C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02FBA7-11AA-4D0B-8170-221319880A37}" type="presOf" srcId="{C837C1AD-A4A6-4777-8782-2130737D1873}" destId="{64D1DB29-C64D-44C0-9AD1-663663016E81}" srcOrd="1" destOrd="0" presId="urn:microsoft.com/office/officeart/2005/8/layout/vProcess5"/>
    <dgm:cxn modelId="{AD52FD3F-C2F3-4404-97A8-5BB76107EE12}" type="presOf" srcId="{66CFC86F-FB6F-473F-81F7-51AE1C4148C6}" destId="{1333C29F-CDB9-4D3A-98BF-18D1ED7CF90F}" srcOrd="0" destOrd="0" presId="urn:microsoft.com/office/officeart/2005/8/layout/vProcess5"/>
    <dgm:cxn modelId="{C47DD831-8D2E-44D9-8357-80033645EFFC}" type="presOf" srcId="{9DA3D9C5-90A6-4CB5-9FA1-B8617B832B00}" destId="{A1B75AD1-11F6-439A-A30D-CA01E8C79855}" srcOrd="0" destOrd="0" presId="urn:microsoft.com/office/officeart/2005/8/layout/vProcess5"/>
    <dgm:cxn modelId="{8EAC6513-E6FE-4AF0-B6AE-1C1496A6F3EA}" srcId="{66CFC86F-FB6F-473F-81F7-51AE1C4148C6}" destId="{9DA3D9C5-90A6-4CB5-9FA1-B8617B832B00}" srcOrd="2" destOrd="0" parTransId="{0CC4FAB9-5B7F-4B7C-8663-3CB620B766FA}" sibTransId="{8058255B-6588-4646-8549-48FD7832CE45}"/>
    <dgm:cxn modelId="{1FD28F10-83C7-440F-97F4-85D6AA5EFD87}" type="presOf" srcId="{1D7A1B36-5C83-4ECE-B7E0-56BA4288DE82}" destId="{059F30D0-0C40-4C51-9C10-CE15895D8E39}" srcOrd="1" destOrd="0" presId="urn:microsoft.com/office/officeart/2005/8/layout/vProcess5"/>
    <dgm:cxn modelId="{815583C9-204C-4500-AF46-7CE3BA455E70}" type="presOf" srcId="{9DA3D9C5-90A6-4CB5-9FA1-B8617B832B00}" destId="{F54D939B-5850-4580-90C6-5738DC04C3FE}" srcOrd="1" destOrd="0" presId="urn:microsoft.com/office/officeart/2005/8/layout/vProcess5"/>
    <dgm:cxn modelId="{38D152E6-A681-4959-9DD3-0E5360D44460}" type="presOf" srcId="{BEF44173-00E9-483B-8344-8110F028CDA5}" destId="{FA445A1B-14C8-4A93-807C-BF59AF0969C2}" srcOrd="0" destOrd="0" presId="urn:microsoft.com/office/officeart/2005/8/layout/vProcess5"/>
    <dgm:cxn modelId="{B367D9EE-56C1-4216-BB58-075E5E7B494B}" type="presOf" srcId="{C837C1AD-A4A6-4777-8782-2130737D1873}" destId="{52278CDF-E281-43E9-BBD8-C18E700997BC}" srcOrd="0" destOrd="0" presId="urn:microsoft.com/office/officeart/2005/8/layout/vProcess5"/>
    <dgm:cxn modelId="{2526F063-0491-4B32-BFA3-665B869B791D}" srcId="{66CFC86F-FB6F-473F-81F7-51AE1C4148C6}" destId="{C837C1AD-A4A6-4777-8782-2130737D1873}" srcOrd="1" destOrd="0" parTransId="{2AEAF5F4-DFF2-4AB9-A9E3-CEEE97B60FA0}" sibTransId="{DD5212CB-8469-4446-B6F8-A00F918B1321}"/>
    <dgm:cxn modelId="{AFF2BDF7-B552-498A-981E-3A17A0ECE103}" srcId="{66CFC86F-FB6F-473F-81F7-51AE1C4148C6}" destId="{1D7A1B36-5C83-4ECE-B7E0-56BA4288DE82}" srcOrd="0" destOrd="0" parTransId="{5ABD66F2-84E6-4F20-88E9-4BA42353DAA0}" sibTransId="{BEF44173-00E9-483B-8344-8110F028CDA5}"/>
    <dgm:cxn modelId="{CF3DDA27-70B0-403D-A276-EC83B0B94106}" type="presOf" srcId="{1D7A1B36-5C83-4ECE-B7E0-56BA4288DE82}" destId="{E3E856F8-6B9C-4C32-8874-5470CC93968F}" srcOrd="0" destOrd="0" presId="urn:microsoft.com/office/officeart/2005/8/layout/vProcess5"/>
    <dgm:cxn modelId="{7A6C9063-EDEC-4540-9577-A3563158D6D4}" type="presOf" srcId="{DD5212CB-8469-4446-B6F8-A00F918B1321}" destId="{2F8BF41F-2592-4C13-87AC-84CCFE4DEB7C}" srcOrd="0" destOrd="0" presId="urn:microsoft.com/office/officeart/2005/8/layout/vProcess5"/>
    <dgm:cxn modelId="{F2C97320-D41E-48B5-9A8C-0A34F3254DB1}" type="presParOf" srcId="{1333C29F-CDB9-4D3A-98BF-18D1ED7CF90F}" destId="{4CAA7090-8EAB-41F2-A878-60D86B5C4E6C}" srcOrd="0" destOrd="0" presId="urn:microsoft.com/office/officeart/2005/8/layout/vProcess5"/>
    <dgm:cxn modelId="{99BB4325-F546-4AB7-939D-F29D1F648FCF}" type="presParOf" srcId="{1333C29F-CDB9-4D3A-98BF-18D1ED7CF90F}" destId="{E3E856F8-6B9C-4C32-8874-5470CC93968F}" srcOrd="1" destOrd="0" presId="urn:microsoft.com/office/officeart/2005/8/layout/vProcess5"/>
    <dgm:cxn modelId="{AD39F7F1-FAEB-426B-8EB9-452371046CCC}" type="presParOf" srcId="{1333C29F-CDB9-4D3A-98BF-18D1ED7CF90F}" destId="{52278CDF-E281-43E9-BBD8-C18E700997BC}" srcOrd="2" destOrd="0" presId="urn:microsoft.com/office/officeart/2005/8/layout/vProcess5"/>
    <dgm:cxn modelId="{8A787BC7-A153-4DC4-940B-0CFFC39AB659}" type="presParOf" srcId="{1333C29F-CDB9-4D3A-98BF-18D1ED7CF90F}" destId="{A1B75AD1-11F6-439A-A30D-CA01E8C79855}" srcOrd="3" destOrd="0" presId="urn:microsoft.com/office/officeart/2005/8/layout/vProcess5"/>
    <dgm:cxn modelId="{CDE204B1-FBB2-4254-B492-3CF8EDBDCC7E}" type="presParOf" srcId="{1333C29F-CDB9-4D3A-98BF-18D1ED7CF90F}" destId="{FA445A1B-14C8-4A93-807C-BF59AF0969C2}" srcOrd="4" destOrd="0" presId="urn:microsoft.com/office/officeart/2005/8/layout/vProcess5"/>
    <dgm:cxn modelId="{CCCAA0D6-66C8-436B-84D6-E60228112B72}" type="presParOf" srcId="{1333C29F-CDB9-4D3A-98BF-18D1ED7CF90F}" destId="{2F8BF41F-2592-4C13-87AC-84CCFE4DEB7C}" srcOrd="5" destOrd="0" presId="urn:microsoft.com/office/officeart/2005/8/layout/vProcess5"/>
    <dgm:cxn modelId="{DF7CA62E-A3DE-47EA-88D4-6248BD07B385}" type="presParOf" srcId="{1333C29F-CDB9-4D3A-98BF-18D1ED7CF90F}" destId="{059F30D0-0C40-4C51-9C10-CE15895D8E39}" srcOrd="6" destOrd="0" presId="urn:microsoft.com/office/officeart/2005/8/layout/vProcess5"/>
    <dgm:cxn modelId="{AF1410C3-16AB-4941-8BCB-B96E470815DE}" type="presParOf" srcId="{1333C29F-CDB9-4D3A-98BF-18D1ED7CF90F}" destId="{64D1DB29-C64D-44C0-9AD1-663663016E81}" srcOrd="7" destOrd="0" presId="urn:microsoft.com/office/officeart/2005/8/layout/vProcess5"/>
    <dgm:cxn modelId="{A3924B70-CDFD-490E-AF9C-14D176360AA5}" type="presParOf" srcId="{1333C29F-CDB9-4D3A-98BF-18D1ED7CF90F}" destId="{F54D939B-5850-4580-90C6-5738DC04C3F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227483A-ADFE-4026-BA28-F7A13A67F941}" type="presOf" srcId="{24E8B4CE-28A4-4AAB-9B8B-1555063760CC}" destId="{5FBC2B98-E808-42B4-A2AD-79FF4B596079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F522079A-5754-4ED7-971F-AB4C9C8BAEAA}" type="presOf" srcId="{EDD5B62D-E210-4844-8F5E-041735AC3C2B}" destId="{2A6DF659-30A5-4FC3-8D6A-217EB8F101FF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7334E6CA-1C78-4432-87B4-7D42331E44E3}" type="presOf" srcId="{8446AEDA-6035-451E-8C3F-5BADBCA2AC8F}" destId="{4B07B72F-A69F-4970-A97A-93DB25A6133A}" srcOrd="0" destOrd="0" presId="urn:microsoft.com/office/officeart/2005/8/layout/hChevron3"/>
    <dgm:cxn modelId="{5B075444-CDAA-45E1-9F38-243F43C85C2D}" type="presOf" srcId="{FA2AF054-58ED-42CB-A6D5-D5CE2018CFA7}" destId="{D713AE0A-1625-495A-99D0-3CAC4487B710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6A785B36-6186-4FB4-B29C-00660B8E5D46}" type="presOf" srcId="{CBC59D21-88D2-4B01-94A3-F610551A4531}" destId="{24705F9F-2F46-40E6-B0BD-71BAC80316BD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0CDB78DC-8946-4900-9B51-7D0923CA995A}" type="presOf" srcId="{853EE942-93FE-4B7D-8CE3-81B762BE8381}" destId="{2E6E606B-58E9-419A-B562-EA5D4DB774B9}" srcOrd="0" destOrd="0" presId="urn:microsoft.com/office/officeart/2005/8/layout/hChevron3"/>
    <dgm:cxn modelId="{C340B391-BAD9-4E90-A175-6CCF243D010E}" type="presParOf" srcId="{2E6E606B-58E9-419A-B562-EA5D4DB774B9}" destId="{D713AE0A-1625-495A-99D0-3CAC4487B710}" srcOrd="0" destOrd="0" presId="urn:microsoft.com/office/officeart/2005/8/layout/hChevron3"/>
    <dgm:cxn modelId="{D8B219CC-9663-4181-A0CF-D60E44B85E16}" type="presParOf" srcId="{2E6E606B-58E9-419A-B562-EA5D4DB774B9}" destId="{706CA538-E27C-4364-ABF9-C9382DEF08BC}" srcOrd="1" destOrd="0" presId="urn:microsoft.com/office/officeart/2005/8/layout/hChevron3"/>
    <dgm:cxn modelId="{FBBD64A7-3DF7-4F07-AB4F-87F70F630DCF}" type="presParOf" srcId="{2E6E606B-58E9-419A-B562-EA5D4DB774B9}" destId="{2A6DF659-30A5-4FC3-8D6A-217EB8F101FF}" srcOrd="2" destOrd="0" presId="urn:microsoft.com/office/officeart/2005/8/layout/hChevron3"/>
    <dgm:cxn modelId="{424E8D89-50CC-4FD8-8AC8-3522E6DA55E5}" type="presParOf" srcId="{2E6E606B-58E9-419A-B562-EA5D4DB774B9}" destId="{473ACDDE-FACB-49F5-9A14-CF3A36033E8C}" srcOrd="3" destOrd="0" presId="urn:microsoft.com/office/officeart/2005/8/layout/hChevron3"/>
    <dgm:cxn modelId="{4F0DDC08-C12E-415C-A1CB-AABBC47224D4}" type="presParOf" srcId="{2E6E606B-58E9-419A-B562-EA5D4DB774B9}" destId="{4B07B72F-A69F-4970-A97A-93DB25A6133A}" srcOrd="4" destOrd="0" presId="urn:microsoft.com/office/officeart/2005/8/layout/hChevron3"/>
    <dgm:cxn modelId="{3FA04666-69E7-4146-86FD-C6861FEA2258}" type="presParOf" srcId="{2E6E606B-58E9-419A-B562-EA5D4DB774B9}" destId="{1AD4E9AE-01DD-47B7-B670-404704E0DFEA}" srcOrd="5" destOrd="0" presId="urn:microsoft.com/office/officeart/2005/8/layout/hChevron3"/>
    <dgm:cxn modelId="{15D2592A-C6B6-4894-83DC-FF09938996EF}" type="presParOf" srcId="{2E6E606B-58E9-419A-B562-EA5D4DB774B9}" destId="{24705F9F-2F46-40E6-B0BD-71BAC80316BD}" srcOrd="6" destOrd="0" presId="urn:microsoft.com/office/officeart/2005/8/layout/hChevron3"/>
    <dgm:cxn modelId="{26946949-1F5F-4D35-8EFB-AEF25DAF8934}" type="presParOf" srcId="{2E6E606B-58E9-419A-B562-EA5D4DB774B9}" destId="{71C800EB-E5C5-4679-AFA2-4B9B6CE01526}" srcOrd="7" destOrd="0" presId="urn:microsoft.com/office/officeart/2005/8/layout/hChevron3"/>
    <dgm:cxn modelId="{933DFC79-9982-4189-9BA0-ADE6FCCAFA2B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F187FA8-1C53-4892-B71C-297DA18ADB94}" type="presOf" srcId="{8446AEDA-6035-451E-8C3F-5BADBCA2AC8F}" destId="{4B07B72F-A69F-4970-A97A-93DB25A6133A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B8E5F28D-9B3B-4695-9D17-A47D8D7F67A6}" type="presOf" srcId="{853EE942-93FE-4B7D-8CE3-81B762BE8381}" destId="{2E6E606B-58E9-419A-B562-EA5D4DB774B9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D0B7DDE0-7B86-481C-ABC5-5CD827216455}" type="presOf" srcId="{EDD5B62D-E210-4844-8F5E-041735AC3C2B}" destId="{2A6DF659-30A5-4FC3-8D6A-217EB8F101FF}" srcOrd="0" destOrd="0" presId="urn:microsoft.com/office/officeart/2005/8/layout/hChevron3"/>
    <dgm:cxn modelId="{68F51FD2-881C-47F0-A07B-C11C023AB6A6}" type="presOf" srcId="{CBC59D21-88D2-4B01-94A3-F610551A4531}" destId="{24705F9F-2F46-40E6-B0BD-71BAC80316BD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991815F2-C08D-4C47-ABF2-1C2F4F906445}" type="presOf" srcId="{FA2AF054-58ED-42CB-A6D5-D5CE2018CFA7}" destId="{D713AE0A-1625-495A-99D0-3CAC4487B710}" srcOrd="0" destOrd="0" presId="urn:microsoft.com/office/officeart/2005/8/layout/hChevron3"/>
    <dgm:cxn modelId="{A0F57F08-D40C-4CD2-92AA-FCA8E978AE79}" type="presOf" srcId="{24E8B4CE-28A4-4AAB-9B8B-1555063760CC}" destId="{5FBC2B98-E808-42B4-A2AD-79FF4B596079}" srcOrd="0" destOrd="0" presId="urn:microsoft.com/office/officeart/2005/8/layout/hChevron3"/>
    <dgm:cxn modelId="{87CF69B1-CBFF-442B-94A5-A7F761428E7F}" type="presParOf" srcId="{2E6E606B-58E9-419A-B562-EA5D4DB774B9}" destId="{D713AE0A-1625-495A-99D0-3CAC4487B710}" srcOrd="0" destOrd="0" presId="urn:microsoft.com/office/officeart/2005/8/layout/hChevron3"/>
    <dgm:cxn modelId="{3514177B-14AA-467A-B569-2338C2448BC1}" type="presParOf" srcId="{2E6E606B-58E9-419A-B562-EA5D4DB774B9}" destId="{706CA538-E27C-4364-ABF9-C9382DEF08BC}" srcOrd="1" destOrd="0" presId="urn:microsoft.com/office/officeart/2005/8/layout/hChevron3"/>
    <dgm:cxn modelId="{BD037C81-6E95-4A9D-AAAE-2B6A483997C1}" type="presParOf" srcId="{2E6E606B-58E9-419A-B562-EA5D4DB774B9}" destId="{2A6DF659-30A5-4FC3-8D6A-217EB8F101FF}" srcOrd="2" destOrd="0" presId="urn:microsoft.com/office/officeart/2005/8/layout/hChevron3"/>
    <dgm:cxn modelId="{641B00EA-8A0F-4C5C-9902-DF3703AF446C}" type="presParOf" srcId="{2E6E606B-58E9-419A-B562-EA5D4DB774B9}" destId="{473ACDDE-FACB-49F5-9A14-CF3A36033E8C}" srcOrd="3" destOrd="0" presId="urn:microsoft.com/office/officeart/2005/8/layout/hChevron3"/>
    <dgm:cxn modelId="{4E1D9B98-9A95-4E25-AFE8-831AF34ECE32}" type="presParOf" srcId="{2E6E606B-58E9-419A-B562-EA5D4DB774B9}" destId="{4B07B72F-A69F-4970-A97A-93DB25A6133A}" srcOrd="4" destOrd="0" presId="urn:microsoft.com/office/officeart/2005/8/layout/hChevron3"/>
    <dgm:cxn modelId="{B4EC8677-067E-4B91-82A2-0D6F1968BEF9}" type="presParOf" srcId="{2E6E606B-58E9-419A-B562-EA5D4DB774B9}" destId="{1AD4E9AE-01DD-47B7-B670-404704E0DFEA}" srcOrd="5" destOrd="0" presId="urn:microsoft.com/office/officeart/2005/8/layout/hChevron3"/>
    <dgm:cxn modelId="{61B3F235-ECFF-437D-9286-CC0D337683FF}" type="presParOf" srcId="{2E6E606B-58E9-419A-B562-EA5D4DB774B9}" destId="{24705F9F-2F46-40E6-B0BD-71BAC80316BD}" srcOrd="6" destOrd="0" presId="urn:microsoft.com/office/officeart/2005/8/layout/hChevron3"/>
    <dgm:cxn modelId="{7A12010B-9C0A-4431-B4A5-9FE642B6F0DE}" type="presParOf" srcId="{2E6E606B-58E9-419A-B562-EA5D4DB774B9}" destId="{71C800EB-E5C5-4679-AFA2-4B9B6CE01526}" srcOrd="7" destOrd="0" presId="urn:microsoft.com/office/officeart/2005/8/layout/hChevron3"/>
    <dgm:cxn modelId="{E97E6BF5-15EE-4A9D-B297-2E0484552B21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81C71B-19D6-4D13-9EF3-96ADB5DDF38C}" type="doc">
      <dgm:prSet loTypeId="urn:microsoft.com/office/officeart/2009/layout/CircleArrowProcess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0A1A86AB-4BAE-4788-90C4-324D8744802F}">
      <dgm:prSet phldrT="[テキスト]"/>
      <dgm:spPr/>
      <dgm:t>
        <a:bodyPr/>
        <a:lstStyle/>
        <a:p>
          <a:r>
            <a:rPr kumimoji="1" lang="ja-JP" altLang="en-US" dirty="0" smtClean="0"/>
            <a:t>初参加の人</a:t>
          </a:r>
          <a:endParaRPr kumimoji="1" lang="ja-JP" altLang="en-US" dirty="0"/>
        </a:p>
      </dgm:t>
    </dgm:pt>
    <dgm:pt modelId="{4A45F09E-F06D-4546-B816-C11F8874100C}" type="parTrans" cxnId="{9D767ACB-9274-4997-A73D-4C13F353E736}">
      <dgm:prSet/>
      <dgm:spPr/>
      <dgm:t>
        <a:bodyPr/>
        <a:lstStyle/>
        <a:p>
          <a:endParaRPr kumimoji="1" lang="ja-JP" altLang="en-US"/>
        </a:p>
      </dgm:t>
    </dgm:pt>
    <dgm:pt modelId="{8BF4E96D-4C7F-4505-9824-A2B1A77A7D1F}" type="sibTrans" cxnId="{9D767ACB-9274-4997-A73D-4C13F353E736}">
      <dgm:prSet/>
      <dgm:spPr/>
      <dgm:t>
        <a:bodyPr/>
        <a:lstStyle/>
        <a:p>
          <a:endParaRPr kumimoji="1" lang="ja-JP" altLang="en-US"/>
        </a:p>
      </dgm:t>
    </dgm:pt>
    <dgm:pt modelId="{D8646FF7-CEF8-476D-B6A0-B7C3804B8047}">
      <dgm:prSet phldrT="[テキスト]"/>
      <dgm:spPr/>
      <dgm:t>
        <a:bodyPr/>
        <a:lstStyle/>
        <a:p>
          <a:r>
            <a:rPr kumimoji="1" lang="ja-JP" altLang="en-US" dirty="0" smtClean="0"/>
            <a:t>情報処理の</a:t>
          </a:r>
          <a:r>
            <a:rPr kumimoji="1" lang="en-US" altLang="ja-JP" dirty="0" smtClean="0"/>
            <a:t/>
          </a:r>
          <a:br>
            <a:rPr kumimoji="1" lang="en-US" altLang="ja-JP" dirty="0" smtClean="0"/>
          </a:br>
          <a:r>
            <a:rPr kumimoji="1" lang="ja-JP" altLang="en-US" dirty="0" smtClean="0"/>
            <a:t>初学者</a:t>
          </a:r>
          <a:endParaRPr kumimoji="1" lang="ja-JP" altLang="en-US" dirty="0"/>
        </a:p>
      </dgm:t>
    </dgm:pt>
    <dgm:pt modelId="{74A6D9D1-88E4-4DC2-A084-ECCB31319EF0}" type="parTrans" cxnId="{FF52C07F-BBA4-4F12-B92E-3FDF21967930}">
      <dgm:prSet/>
      <dgm:spPr/>
      <dgm:t>
        <a:bodyPr/>
        <a:lstStyle/>
        <a:p>
          <a:endParaRPr kumimoji="1" lang="ja-JP" altLang="en-US"/>
        </a:p>
      </dgm:t>
    </dgm:pt>
    <dgm:pt modelId="{B698D9ED-5E3F-4C0D-8608-FB214AAC3F78}" type="sibTrans" cxnId="{FF52C07F-BBA4-4F12-B92E-3FDF21967930}">
      <dgm:prSet/>
      <dgm:spPr/>
      <dgm:t>
        <a:bodyPr/>
        <a:lstStyle/>
        <a:p>
          <a:endParaRPr kumimoji="1" lang="ja-JP" altLang="en-US"/>
        </a:p>
      </dgm:t>
    </dgm:pt>
    <dgm:pt modelId="{B9623A2E-CD23-4E4F-9D58-882D0B92C026}" type="pres">
      <dgm:prSet presAssocID="{0F81C71B-19D6-4D13-9EF3-96ADB5DDF38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3BD13DA8-F33C-41BE-B3E9-24CB12FE0368}" type="pres">
      <dgm:prSet presAssocID="{0A1A86AB-4BAE-4788-90C4-324D8744802F}" presName="Accent1" presStyleCnt="0"/>
      <dgm:spPr/>
      <dgm:t>
        <a:bodyPr/>
        <a:lstStyle/>
        <a:p>
          <a:endParaRPr kumimoji="1" lang="ja-JP" altLang="en-US"/>
        </a:p>
      </dgm:t>
    </dgm:pt>
    <dgm:pt modelId="{2EC1CD8E-3612-426C-A1BB-015207583719}" type="pres">
      <dgm:prSet presAssocID="{0A1A86AB-4BAE-4788-90C4-324D8744802F}" presName="Accent" presStyleLbl="node1" presStyleIdx="0" presStyleCnt="2" custScaleX="155878"/>
      <dgm:spPr/>
      <dgm:t>
        <a:bodyPr/>
        <a:lstStyle/>
        <a:p>
          <a:endParaRPr kumimoji="1" lang="ja-JP" altLang="en-US"/>
        </a:p>
      </dgm:t>
    </dgm:pt>
    <dgm:pt modelId="{4F30332E-B738-453A-A743-40DE439BA843}" type="pres">
      <dgm:prSet presAssocID="{0A1A86AB-4BAE-4788-90C4-324D8744802F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25CF2F-1F35-4773-842D-B1DA6B59E8A3}" type="pres">
      <dgm:prSet presAssocID="{D8646FF7-CEF8-476D-B6A0-B7C3804B8047}" presName="Accent2" presStyleCnt="0"/>
      <dgm:spPr/>
    </dgm:pt>
    <dgm:pt modelId="{BDDC1E84-897F-41C3-B4C0-68C919DE7EED}" type="pres">
      <dgm:prSet presAssocID="{D8646FF7-CEF8-476D-B6A0-B7C3804B8047}" presName="Accent" presStyleLbl="node1" presStyleIdx="1" presStyleCnt="2" custScaleX="172646"/>
      <dgm:spPr/>
    </dgm:pt>
    <dgm:pt modelId="{D6DB4FD1-55B2-4B7A-82D4-A953C6F2334E}" type="pres">
      <dgm:prSet presAssocID="{D8646FF7-CEF8-476D-B6A0-B7C3804B8047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B48A636-3911-4BF1-B686-5957B72D0292}" type="presOf" srcId="{0F81C71B-19D6-4D13-9EF3-96ADB5DDF38C}" destId="{B9623A2E-CD23-4E4F-9D58-882D0B92C026}" srcOrd="0" destOrd="0" presId="urn:microsoft.com/office/officeart/2009/layout/CircleArrowProcess"/>
    <dgm:cxn modelId="{A860C8BC-98E1-4EFE-AC1E-D709967E67E6}" type="presOf" srcId="{0A1A86AB-4BAE-4788-90C4-324D8744802F}" destId="{4F30332E-B738-453A-A743-40DE439BA843}" srcOrd="0" destOrd="0" presId="urn:microsoft.com/office/officeart/2009/layout/CircleArrowProcess"/>
    <dgm:cxn modelId="{1B7721D2-93D3-4890-BF88-F612B52B4E98}" type="presOf" srcId="{D8646FF7-CEF8-476D-B6A0-B7C3804B8047}" destId="{D6DB4FD1-55B2-4B7A-82D4-A953C6F2334E}" srcOrd="0" destOrd="0" presId="urn:microsoft.com/office/officeart/2009/layout/CircleArrowProcess"/>
    <dgm:cxn modelId="{FF52C07F-BBA4-4F12-B92E-3FDF21967930}" srcId="{0F81C71B-19D6-4D13-9EF3-96ADB5DDF38C}" destId="{D8646FF7-CEF8-476D-B6A0-B7C3804B8047}" srcOrd="1" destOrd="0" parTransId="{74A6D9D1-88E4-4DC2-A084-ECCB31319EF0}" sibTransId="{B698D9ED-5E3F-4C0D-8608-FB214AAC3F78}"/>
    <dgm:cxn modelId="{9D767ACB-9274-4997-A73D-4C13F353E736}" srcId="{0F81C71B-19D6-4D13-9EF3-96ADB5DDF38C}" destId="{0A1A86AB-4BAE-4788-90C4-324D8744802F}" srcOrd="0" destOrd="0" parTransId="{4A45F09E-F06D-4546-B816-C11F8874100C}" sibTransId="{8BF4E96D-4C7F-4505-9824-A2B1A77A7D1F}"/>
    <dgm:cxn modelId="{17D8E0E0-F43E-4252-97E4-17107BC02C2C}" type="presParOf" srcId="{B9623A2E-CD23-4E4F-9D58-882D0B92C026}" destId="{3BD13DA8-F33C-41BE-B3E9-24CB12FE0368}" srcOrd="0" destOrd="0" presId="urn:microsoft.com/office/officeart/2009/layout/CircleArrowProcess"/>
    <dgm:cxn modelId="{1ED2E679-724D-4D04-A5CF-42C0C77A7C63}" type="presParOf" srcId="{3BD13DA8-F33C-41BE-B3E9-24CB12FE0368}" destId="{2EC1CD8E-3612-426C-A1BB-015207583719}" srcOrd="0" destOrd="0" presId="urn:microsoft.com/office/officeart/2009/layout/CircleArrowProcess"/>
    <dgm:cxn modelId="{3AD29D3A-3C3A-4A45-BF17-61109EEFF965}" type="presParOf" srcId="{B9623A2E-CD23-4E4F-9D58-882D0B92C026}" destId="{4F30332E-B738-453A-A743-40DE439BA843}" srcOrd="1" destOrd="0" presId="urn:microsoft.com/office/officeart/2009/layout/CircleArrowProcess"/>
    <dgm:cxn modelId="{36CBF681-D1C3-4494-A317-11A48E02F575}" type="presParOf" srcId="{B9623A2E-CD23-4E4F-9D58-882D0B92C026}" destId="{A025CF2F-1F35-4773-842D-B1DA6B59E8A3}" srcOrd="2" destOrd="0" presId="urn:microsoft.com/office/officeart/2009/layout/CircleArrowProcess"/>
    <dgm:cxn modelId="{7B588448-9F01-446C-B3B3-A03BF53BDA64}" type="presParOf" srcId="{A025CF2F-1F35-4773-842D-B1DA6B59E8A3}" destId="{BDDC1E84-897F-41C3-B4C0-68C919DE7EED}" srcOrd="0" destOrd="0" presId="urn:microsoft.com/office/officeart/2009/layout/CircleArrowProcess"/>
    <dgm:cxn modelId="{00C9499F-1A03-4A36-8F30-465E5FF3AB8A}" type="presParOf" srcId="{B9623A2E-CD23-4E4F-9D58-882D0B92C026}" destId="{D6DB4FD1-55B2-4B7A-82D4-A953C6F2334E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952FA9D-EBDC-4A66-BF80-9E8F63C2918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4F6F84BE-D102-458E-A581-51FC9E5EC0B3}">
      <dgm:prSet/>
      <dgm:spPr>
        <a:solidFill>
          <a:schemeClr val="accent2"/>
        </a:solidFill>
      </dgm:spPr>
      <dgm:t>
        <a:bodyPr/>
        <a:lstStyle/>
        <a:p>
          <a:pPr algn="ctr" rtl="0"/>
          <a:r>
            <a:rPr lang="ja-JP" altLang="en-US" dirty="0" smtClean="0"/>
            <a:t>システムとは</a:t>
          </a:r>
          <a:endParaRPr lang="ja-JP" dirty="0"/>
        </a:p>
      </dgm:t>
    </dgm:pt>
    <dgm:pt modelId="{888DD4C4-B302-431E-AA85-A503B23EDB45}" type="parTrans" cxnId="{460D08E1-C77A-46EE-80DD-FF381F0F802E}">
      <dgm:prSet/>
      <dgm:spPr/>
      <dgm:t>
        <a:bodyPr/>
        <a:lstStyle/>
        <a:p>
          <a:pPr algn="ctr"/>
          <a:endParaRPr kumimoji="1" lang="ja-JP" altLang="en-US"/>
        </a:p>
      </dgm:t>
    </dgm:pt>
    <dgm:pt modelId="{A7248BB3-DBD5-4FA1-A496-3D42EAB01038}" type="sibTrans" cxnId="{460D08E1-C77A-46EE-80DD-FF381F0F802E}">
      <dgm:prSet/>
      <dgm:spPr/>
      <dgm:t>
        <a:bodyPr/>
        <a:lstStyle/>
        <a:p>
          <a:pPr algn="ctr"/>
          <a:endParaRPr kumimoji="1" lang="ja-JP" altLang="en-US"/>
        </a:p>
      </dgm:t>
    </dgm:pt>
    <dgm:pt modelId="{8FB9B306-48EF-44C2-AF79-089750E62B4C}">
      <dgm:prSet/>
      <dgm:spPr/>
      <dgm:t>
        <a:bodyPr/>
        <a:lstStyle/>
        <a:p>
          <a:pPr algn="ctr"/>
          <a:r>
            <a:rPr kumimoji="1" lang="ja-JP" altLang="en-US" dirty="0" smtClean="0"/>
            <a:t>基本的な考え方</a:t>
          </a:r>
          <a:endParaRPr kumimoji="1" lang="ja-JP" altLang="en-US" dirty="0"/>
        </a:p>
      </dgm:t>
    </dgm:pt>
    <dgm:pt modelId="{70860873-FA64-4608-9C3C-4C3B0C142115}" type="parTrans" cxnId="{A6C4C011-D6BB-45ED-B90C-C247E247C2FE}">
      <dgm:prSet/>
      <dgm:spPr/>
      <dgm:t>
        <a:bodyPr/>
        <a:lstStyle/>
        <a:p>
          <a:pPr algn="ctr"/>
          <a:endParaRPr kumimoji="1" lang="ja-JP" altLang="en-US"/>
        </a:p>
      </dgm:t>
    </dgm:pt>
    <dgm:pt modelId="{DFE29F3D-89BA-46EC-A5A2-B1835686A30A}" type="sibTrans" cxnId="{A6C4C011-D6BB-45ED-B90C-C247E247C2FE}">
      <dgm:prSet/>
      <dgm:spPr/>
      <dgm:t>
        <a:bodyPr/>
        <a:lstStyle/>
        <a:p>
          <a:pPr algn="ctr"/>
          <a:endParaRPr kumimoji="1" lang="ja-JP" altLang="en-US"/>
        </a:p>
      </dgm:t>
    </dgm:pt>
    <dgm:pt modelId="{3A03D37A-D119-4908-9E85-16FEFF8576FD}">
      <dgm:prSet/>
      <dgm:spPr/>
      <dgm:t>
        <a:bodyPr/>
        <a:lstStyle/>
        <a:p>
          <a:pPr algn="ctr"/>
          <a:r>
            <a:rPr kumimoji="1" lang="ja-JP" altLang="en-US" dirty="0" smtClean="0"/>
            <a:t>運用について</a:t>
          </a:r>
          <a:endParaRPr kumimoji="1" lang="ja-JP" altLang="en-US" dirty="0"/>
        </a:p>
      </dgm:t>
    </dgm:pt>
    <dgm:pt modelId="{07036D9B-E8AD-45F1-A0C1-90708E82EA94}" type="parTrans" cxnId="{3EB0A29D-7480-44CE-9331-B9854E4B8795}">
      <dgm:prSet/>
      <dgm:spPr/>
      <dgm:t>
        <a:bodyPr/>
        <a:lstStyle/>
        <a:p>
          <a:pPr algn="ctr"/>
          <a:endParaRPr kumimoji="1" lang="ja-JP" altLang="en-US"/>
        </a:p>
      </dgm:t>
    </dgm:pt>
    <dgm:pt modelId="{185DEFDA-A20C-446F-9D24-EEFE37B0B3AF}" type="sibTrans" cxnId="{3EB0A29D-7480-44CE-9331-B9854E4B8795}">
      <dgm:prSet/>
      <dgm:spPr/>
      <dgm:t>
        <a:bodyPr/>
        <a:lstStyle/>
        <a:p>
          <a:pPr algn="ctr"/>
          <a:endParaRPr kumimoji="1" lang="ja-JP" altLang="en-US"/>
        </a:p>
      </dgm:t>
    </dgm:pt>
    <dgm:pt modelId="{215DB3AE-DF30-4F45-9244-7523F8D921C7}" type="pres">
      <dgm:prSet presAssocID="{3952FA9D-EBDC-4A66-BF80-9E8F63C291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2B8CB74-3CC9-4BFD-9629-85B5F3AA599F}" type="pres">
      <dgm:prSet presAssocID="{4F6F84BE-D102-458E-A581-51FC9E5EC0B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9E11B0-DDF2-45C0-BFD3-251E4BCD579B}" type="pres">
      <dgm:prSet presAssocID="{A7248BB3-DBD5-4FA1-A496-3D42EAB01038}" presName="spacer" presStyleCnt="0"/>
      <dgm:spPr/>
      <dgm:t>
        <a:bodyPr/>
        <a:lstStyle/>
        <a:p>
          <a:endParaRPr kumimoji="1" lang="ja-JP" altLang="en-US"/>
        </a:p>
      </dgm:t>
    </dgm:pt>
    <dgm:pt modelId="{150DDD48-530A-48ED-A686-DB25A8D6130D}" type="pres">
      <dgm:prSet presAssocID="{8FB9B306-48EF-44C2-AF79-089750E62B4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3B091A6-44B8-479F-8CDB-9F88636E2373}" type="pres">
      <dgm:prSet presAssocID="{DFE29F3D-89BA-46EC-A5A2-B1835686A30A}" presName="spacer" presStyleCnt="0"/>
      <dgm:spPr/>
    </dgm:pt>
    <dgm:pt modelId="{373C0740-F875-4D9D-9AA1-1626D0881DDE}" type="pres">
      <dgm:prSet presAssocID="{3A03D37A-D119-4908-9E85-16FEFF8576F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42B1E2A-B211-4D98-94DA-4FB9D184A3F8}" type="presOf" srcId="{8FB9B306-48EF-44C2-AF79-089750E62B4C}" destId="{150DDD48-530A-48ED-A686-DB25A8D6130D}" srcOrd="0" destOrd="0" presId="urn:microsoft.com/office/officeart/2005/8/layout/vList2"/>
    <dgm:cxn modelId="{88422DB9-02AD-4EC4-94BF-A239E03EF3D4}" type="presOf" srcId="{3A03D37A-D119-4908-9E85-16FEFF8576FD}" destId="{373C0740-F875-4D9D-9AA1-1626D0881DDE}" srcOrd="0" destOrd="0" presId="urn:microsoft.com/office/officeart/2005/8/layout/vList2"/>
    <dgm:cxn modelId="{1BF5F5C8-09D8-4E0F-9573-08481728F9B8}" type="presOf" srcId="{4F6F84BE-D102-458E-A581-51FC9E5EC0B3}" destId="{32B8CB74-3CC9-4BFD-9629-85B5F3AA599F}" srcOrd="0" destOrd="0" presId="urn:microsoft.com/office/officeart/2005/8/layout/vList2"/>
    <dgm:cxn modelId="{E3D09BA6-4E59-41C3-8D26-B414C2C1B23D}" type="presOf" srcId="{3952FA9D-EBDC-4A66-BF80-9E8F63C29188}" destId="{215DB3AE-DF30-4F45-9244-7523F8D921C7}" srcOrd="0" destOrd="0" presId="urn:microsoft.com/office/officeart/2005/8/layout/vList2"/>
    <dgm:cxn modelId="{460D08E1-C77A-46EE-80DD-FF381F0F802E}" srcId="{3952FA9D-EBDC-4A66-BF80-9E8F63C29188}" destId="{4F6F84BE-D102-458E-A581-51FC9E5EC0B3}" srcOrd="0" destOrd="0" parTransId="{888DD4C4-B302-431E-AA85-A503B23EDB45}" sibTransId="{A7248BB3-DBD5-4FA1-A496-3D42EAB01038}"/>
    <dgm:cxn modelId="{A6C4C011-D6BB-45ED-B90C-C247E247C2FE}" srcId="{3952FA9D-EBDC-4A66-BF80-9E8F63C29188}" destId="{8FB9B306-48EF-44C2-AF79-089750E62B4C}" srcOrd="1" destOrd="0" parTransId="{70860873-FA64-4608-9C3C-4C3B0C142115}" sibTransId="{DFE29F3D-89BA-46EC-A5A2-B1835686A30A}"/>
    <dgm:cxn modelId="{3EB0A29D-7480-44CE-9331-B9854E4B8795}" srcId="{3952FA9D-EBDC-4A66-BF80-9E8F63C29188}" destId="{3A03D37A-D119-4908-9E85-16FEFF8576FD}" srcOrd="2" destOrd="0" parTransId="{07036D9B-E8AD-45F1-A0C1-90708E82EA94}" sibTransId="{185DEFDA-A20C-446F-9D24-EEFE37B0B3AF}"/>
    <dgm:cxn modelId="{65322936-3D65-4FE7-A798-7CC94CECB205}" type="presParOf" srcId="{215DB3AE-DF30-4F45-9244-7523F8D921C7}" destId="{32B8CB74-3CC9-4BFD-9629-85B5F3AA599F}" srcOrd="0" destOrd="0" presId="urn:microsoft.com/office/officeart/2005/8/layout/vList2"/>
    <dgm:cxn modelId="{B6F429F3-DC3B-44AA-B662-87EA2A1EACE2}" type="presParOf" srcId="{215DB3AE-DF30-4F45-9244-7523F8D921C7}" destId="{979E11B0-DDF2-45C0-BFD3-251E4BCD579B}" srcOrd="1" destOrd="0" presId="urn:microsoft.com/office/officeart/2005/8/layout/vList2"/>
    <dgm:cxn modelId="{058FE3E9-68A1-46B1-BEB2-5F16B5CDBB90}" type="presParOf" srcId="{215DB3AE-DF30-4F45-9244-7523F8D921C7}" destId="{150DDD48-530A-48ED-A686-DB25A8D6130D}" srcOrd="2" destOrd="0" presId="urn:microsoft.com/office/officeart/2005/8/layout/vList2"/>
    <dgm:cxn modelId="{BD98FCE7-C7A2-4A49-B719-8AC317CD9CEC}" type="presParOf" srcId="{215DB3AE-DF30-4F45-9244-7523F8D921C7}" destId="{F3B091A6-44B8-479F-8CDB-9F88636E2373}" srcOrd="3" destOrd="0" presId="urn:microsoft.com/office/officeart/2005/8/layout/vList2"/>
    <dgm:cxn modelId="{95018AA8-68CD-44AA-89E8-8F86A4A3B574}" type="presParOf" srcId="{215DB3AE-DF30-4F45-9244-7523F8D921C7}" destId="{373C0740-F875-4D9D-9AA1-1626D0881D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DAC9656-ADA9-4028-A867-4771FBD9B56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2F69DB10-B39C-44A2-8F76-D50DD097F663}">
      <dgm:prSet phldrT="[テキスト]"/>
      <dgm:spPr/>
      <dgm:t>
        <a:bodyPr/>
        <a:lstStyle/>
        <a:p>
          <a:r>
            <a:rPr kumimoji="1" lang="ja-JP" altLang="en-US" dirty="0" smtClean="0"/>
            <a:t>きく</a:t>
          </a:r>
          <a:endParaRPr kumimoji="1" lang="ja-JP" altLang="en-US" dirty="0"/>
        </a:p>
      </dgm:t>
    </dgm:pt>
    <dgm:pt modelId="{122A045C-57B7-4BD0-A0F6-3E3524777A65}" type="parTrans" cxnId="{59D04CBA-E9FA-42D8-AD25-63A2BF0F7582}">
      <dgm:prSet/>
      <dgm:spPr/>
      <dgm:t>
        <a:bodyPr/>
        <a:lstStyle/>
        <a:p>
          <a:endParaRPr kumimoji="1" lang="ja-JP" altLang="en-US"/>
        </a:p>
      </dgm:t>
    </dgm:pt>
    <dgm:pt modelId="{8D6F0E29-67D0-47AA-B3CE-B96C4500889A}" type="sibTrans" cxnId="{59D04CBA-E9FA-42D8-AD25-63A2BF0F7582}">
      <dgm:prSet/>
      <dgm:spPr/>
      <dgm:t>
        <a:bodyPr/>
        <a:lstStyle/>
        <a:p>
          <a:endParaRPr kumimoji="1" lang="ja-JP" altLang="en-US"/>
        </a:p>
      </dgm:t>
    </dgm:pt>
    <dgm:pt modelId="{BCA65DD3-8D2D-4C56-8D01-7843B950F24F}">
      <dgm:prSet phldrT="[テキスト]"/>
      <dgm:spPr/>
      <dgm:t>
        <a:bodyPr/>
        <a:lstStyle/>
        <a:p>
          <a:r>
            <a:rPr kumimoji="1" lang="ja-JP" altLang="en-US" dirty="0" smtClean="0"/>
            <a:t>音楽</a:t>
          </a:r>
          <a:endParaRPr kumimoji="1" lang="ja-JP" altLang="en-US" dirty="0"/>
        </a:p>
      </dgm:t>
    </dgm:pt>
    <dgm:pt modelId="{64A17A3E-E8E0-472C-9768-C46C90C0890E}" type="parTrans" cxnId="{24BC2520-2CD9-4DA2-BB66-5954C5AF5479}">
      <dgm:prSet/>
      <dgm:spPr/>
      <dgm:t>
        <a:bodyPr/>
        <a:lstStyle/>
        <a:p>
          <a:endParaRPr kumimoji="1" lang="ja-JP" altLang="en-US"/>
        </a:p>
      </dgm:t>
    </dgm:pt>
    <dgm:pt modelId="{47EAAC05-3EEC-41A3-8A96-D5709D229771}" type="sibTrans" cxnId="{24BC2520-2CD9-4DA2-BB66-5954C5AF5479}">
      <dgm:prSet/>
      <dgm:spPr/>
      <dgm:t>
        <a:bodyPr/>
        <a:lstStyle/>
        <a:p>
          <a:endParaRPr kumimoji="1" lang="ja-JP" altLang="en-US"/>
        </a:p>
      </dgm:t>
    </dgm:pt>
    <dgm:pt modelId="{116C312C-5F53-4812-B6EB-E267E3955322}">
      <dgm:prSet phldrT="[テキスト]"/>
      <dgm:spPr/>
      <dgm:t>
        <a:bodyPr/>
        <a:lstStyle/>
        <a:p>
          <a:r>
            <a:rPr kumimoji="1" lang="ja-JP" altLang="en-US" dirty="0" smtClean="0"/>
            <a:t>聴く</a:t>
          </a:r>
          <a:endParaRPr kumimoji="1" lang="ja-JP" altLang="en-US" dirty="0"/>
        </a:p>
      </dgm:t>
    </dgm:pt>
    <dgm:pt modelId="{B7C137B9-5883-44DD-A773-B428B4F3868B}" type="parTrans" cxnId="{37106CB7-106C-4827-8859-3EAA307CC985}">
      <dgm:prSet/>
      <dgm:spPr/>
      <dgm:t>
        <a:bodyPr/>
        <a:lstStyle/>
        <a:p>
          <a:endParaRPr kumimoji="1" lang="ja-JP" altLang="en-US"/>
        </a:p>
      </dgm:t>
    </dgm:pt>
    <dgm:pt modelId="{7DE45DF2-1821-4633-B379-99DD9C5744B2}" type="sibTrans" cxnId="{37106CB7-106C-4827-8859-3EAA307CC985}">
      <dgm:prSet/>
      <dgm:spPr/>
      <dgm:t>
        <a:bodyPr/>
        <a:lstStyle/>
        <a:p>
          <a:endParaRPr kumimoji="1" lang="ja-JP" altLang="en-US"/>
        </a:p>
      </dgm:t>
    </dgm:pt>
    <dgm:pt modelId="{A2B4DC25-E07E-45DE-B36C-B1D4AA170635}">
      <dgm:prSet phldrT="[テキスト]"/>
      <dgm:spPr/>
      <dgm:t>
        <a:bodyPr/>
        <a:lstStyle/>
        <a:p>
          <a:r>
            <a:rPr kumimoji="1" lang="ja-JP" altLang="en-US" dirty="0" smtClean="0"/>
            <a:t>薬</a:t>
          </a:r>
          <a:endParaRPr kumimoji="1" lang="ja-JP" altLang="en-US" dirty="0"/>
        </a:p>
      </dgm:t>
    </dgm:pt>
    <dgm:pt modelId="{F48F9A22-DFCD-470B-9C85-33BEFB11DAB3}" type="parTrans" cxnId="{41ACE78F-2CF2-4C33-A3D2-F7E12856021E}">
      <dgm:prSet/>
      <dgm:spPr/>
      <dgm:t>
        <a:bodyPr/>
        <a:lstStyle/>
        <a:p>
          <a:endParaRPr kumimoji="1" lang="ja-JP" altLang="en-US"/>
        </a:p>
      </dgm:t>
    </dgm:pt>
    <dgm:pt modelId="{636139E1-9EBC-4740-B43E-B482261E9300}" type="sibTrans" cxnId="{41ACE78F-2CF2-4C33-A3D2-F7E12856021E}">
      <dgm:prSet/>
      <dgm:spPr/>
      <dgm:t>
        <a:bodyPr/>
        <a:lstStyle/>
        <a:p>
          <a:endParaRPr kumimoji="1" lang="ja-JP" altLang="en-US"/>
        </a:p>
      </dgm:t>
    </dgm:pt>
    <dgm:pt modelId="{D7D18277-5DBC-44E7-B35D-71A936E72B63}">
      <dgm:prSet phldrT="[テキスト]"/>
      <dgm:spPr/>
      <dgm:t>
        <a:bodyPr/>
        <a:lstStyle/>
        <a:p>
          <a:r>
            <a:rPr kumimoji="1" lang="ja-JP" altLang="en-US" dirty="0" smtClean="0"/>
            <a:t>効く</a:t>
          </a:r>
          <a:endParaRPr kumimoji="1" lang="ja-JP" altLang="en-US" dirty="0"/>
        </a:p>
      </dgm:t>
    </dgm:pt>
    <dgm:pt modelId="{E8119160-9F30-4259-9905-40CF9857CCBB}" type="parTrans" cxnId="{2EB47FC6-F57F-440D-9F74-059377B6EE6F}">
      <dgm:prSet/>
      <dgm:spPr/>
      <dgm:t>
        <a:bodyPr/>
        <a:lstStyle/>
        <a:p>
          <a:endParaRPr kumimoji="1" lang="ja-JP" altLang="en-US"/>
        </a:p>
      </dgm:t>
    </dgm:pt>
    <dgm:pt modelId="{602E148E-5387-43FD-8B54-4FA666F48C23}" type="sibTrans" cxnId="{2EB47FC6-F57F-440D-9F74-059377B6EE6F}">
      <dgm:prSet/>
      <dgm:spPr/>
      <dgm:t>
        <a:bodyPr/>
        <a:lstStyle/>
        <a:p>
          <a:endParaRPr kumimoji="1" lang="ja-JP" altLang="en-US"/>
        </a:p>
      </dgm:t>
    </dgm:pt>
    <dgm:pt modelId="{137647F7-5F36-46B6-A7F7-CFC81E20162C}">
      <dgm:prSet phldrT="[テキスト]"/>
      <dgm:spPr/>
      <dgm:t>
        <a:bodyPr/>
        <a:lstStyle/>
        <a:p>
          <a:r>
            <a:rPr kumimoji="1" lang="ja-JP" altLang="en-US" dirty="0" err="1" smtClean="0"/>
            <a:t>ばあちゃん</a:t>
          </a:r>
          <a:endParaRPr kumimoji="1" lang="ja-JP" altLang="en-US" dirty="0"/>
        </a:p>
      </dgm:t>
    </dgm:pt>
    <dgm:pt modelId="{310AFB18-D7A6-458D-ACE0-D299E9E8DA9E}" type="parTrans" cxnId="{9D6F70FB-4BE8-4F4D-BD35-D65A8F59F96F}">
      <dgm:prSet/>
      <dgm:spPr/>
      <dgm:t>
        <a:bodyPr/>
        <a:lstStyle/>
        <a:p>
          <a:endParaRPr kumimoji="1" lang="ja-JP" altLang="en-US"/>
        </a:p>
      </dgm:t>
    </dgm:pt>
    <dgm:pt modelId="{0006886C-9F9F-4C2F-8439-ACFE7F1F7F5A}" type="sibTrans" cxnId="{9D6F70FB-4BE8-4F4D-BD35-D65A8F59F96F}">
      <dgm:prSet/>
      <dgm:spPr/>
      <dgm:t>
        <a:bodyPr/>
        <a:lstStyle/>
        <a:p>
          <a:endParaRPr kumimoji="1" lang="ja-JP" altLang="en-US"/>
        </a:p>
      </dgm:t>
    </dgm:pt>
    <dgm:pt modelId="{1E040A7E-F591-4DD5-BD79-FC6AC9A8621C}">
      <dgm:prSet phldrT="[テキスト]"/>
      <dgm:spPr/>
      <dgm:t>
        <a:bodyPr/>
        <a:lstStyle/>
        <a:p>
          <a:r>
            <a:rPr kumimoji="1" lang="ja-JP" altLang="en-US" dirty="0" smtClean="0"/>
            <a:t>キク</a:t>
          </a:r>
          <a:endParaRPr kumimoji="1" lang="ja-JP" altLang="en-US" dirty="0"/>
        </a:p>
      </dgm:t>
    </dgm:pt>
    <dgm:pt modelId="{BCCFA735-1F33-4AF6-B63D-CF90A8182166}" type="parTrans" cxnId="{D41C750E-F7C5-4812-8895-0A06D963CFD4}">
      <dgm:prSet/>
      <dgm:spPr/>
      <dgm:t>
        <a:bodyPr/>
        <a:lstStyle/>
        <a:p>
          <a:endParaRPr kumimoji="1" lang="ja-JP" altLang="en-US"/>
        </a:p>
      </dgm:t>
    </dgm:pt>
    <dgm:pt modelId="{6DA5C6EF-67A1-4F4D-A55D-A3B5E9EC6B15}" type="sibTrans" cxnId="{D41C750E-F7C5-4812-8895-0A06D963CFD4}">
      <dgm:prSet/>
      <dgm:spPr/>
      <dgm:t>
        <a:bodyPr/>
        <a:lstStyle/>
        <a:p>
          <a:endParaRPr kumimoji="1" lang="ja-JP" altLang="en-US"/>
        </a:p>
      </dgm:t>
    </dgm:pt>
    <dgm:pt modelId="{DB7BDA52-3C1B-44A4-A197-230EAE8C2DF5}">
      <dgm:prSet phldrT="[テキスト]"/>
      <dgm:spPr/>
      <dgm:t>
        <a:bodyPr/>
        <a:lstStyle/>
        <a:p>
          <a:r>
            <a:rPr kumimoji="1" lang="ja-JP" altLang="en-US" smtClean="0"/>
            <a:t>嫁</a:t>
          </a:r>
          <a:endParaRPr kumimoji="1" lang="ja-JP" altLang="en-US" dirty="0"/>
        </a:p>
      </dgm:t>
    </dgm:pt>
    <dgm:pt modelId="{FF39CEB8-E610-4600-A8D0-FF7EF833ADFB}" type="parTrans" cxnId="{CB407C25-7CD2-46E8-AA34-49E06E5DF442}">
      <dgm:prSet/>
      <dgm:spPr/>
      <dgm:t>
        <a:bodyPr/>
        <a:lstStyle/>
        <a:p>
          <a:endParaRPr kumimoji="1" lang="ja-JP" altLang="en-US"/>
        </a:p>
      </dgm:t>
    </dgm:pt>
    <dgm:pt modelId="{42C5332F-4A35-43FD-8F3E-4A66E33FCF8D}" type="sibTrans" cxnId="{CB407C25-7CD2-46E8-AA34-49E06E5DF442}">
      <dgm:prSet/>
      <dgm:spPr/>
      <dgm:t>
        <a:bodyPr/>
        <a:lstStyle/>
        <a:p>
          <a:endParaRPr kumimoji="1" lang="ja-JP" altLang="en-US"/>
        </a:p>
      </dgm:t>
    </dgm:pt>
    <dgm:pt modelId="{347972A8-0439-4287-93BF-6B9A51B65298}">
      <dgm:prSet phldrT="[テキスト]"/>
      <dgm:spPr/>
      <dgm:t>
        <a:bodyPr/>
        <a:lstStyle/>
        <a:p>
          <a:r>
            <a:rPr kumimoji="1" lang="ja-JP" altLang="en-US" dirty="0" smtClean="0"/>
            <a:t>利く</a:t>
          </a:r>
          <a:endParaRPr kumimoji="1" lang="ja-JP" altLang="en-US" dirty="0"/>
        </a:p>
      </dgm:t>
    </dgm:pt>
    <dgm:pt modelId="{2255F16B-3CEE-4675-9DE5-FD38C0AC6B8F}" type="parTrans" cxnId="{1C0AEEB1-F8FE-4146-B213-C795AA13D488}">
      <dgm:prSet/>
      <dgm:spPr/>
      <dgm:t>
        <a:bodyPr/>
        <a:lstStyle/>
        <a:p>
          <a:endParaRPr kumimoji="1" lang="ja-JP" altLang="en-US"/>
        </a:p>
      </dgm:t>
    </dgm:pt>
    <dgm:pt modelId="{67C71536-A015-440E-843C-1539C1E5AF2C}" type="sibTrans" cxnId="{1C0AEEB1-F8FE-4146-B213-C795AA13D488}">
      <dgm:prSet/>
      <dgm:spPr/>
      <dgm:t>
        <a:bodyPr/>
        <a:lstStyle/>
        <a:p>
          <a:endParaRPr kumimoji="1" lang="ja-JP" altLang="en-US"/>
        </a:p>
      </dgm:t>
    </dgm:pt>
    <dgm:pt modelId="{E4C97994-5C56-4C27-90B8-E42ED83CC890}" type="pres">
      <dgm:prSet presAssocID="{1DAC9656-ADA9-4028-A867-4771FBD9B5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909EC96-B9E7-47E0-BBD8-9F068590381E}" type="pres">
      <dgm:prSet presAssocID="{2F69DB10-B39C-44A2-8F76-D50DD097F663}" presName="root1" presStyleCnt="0"/>
      <dgm:spPr/>
    </dgm:pt>
    <dgm:pt modelId="{0B0AAB29-DB49-4D2B-BFEA-6E674C097B7C}" type="pres">
      <dgm:prSet presAssocID="{2F69DB10-B39C-44A2-8F76-D50DD097F66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7CAA035-2649-4F52-ACCD-CE25E22DA217}" type="pres">
      <dgm:prSet presAssocID="{2F69DB10-B39C-44A2-8F76-D50DD097F663}" presName="level2hierChild" presStyleCnt="0"/>
      <dgm:spPr/>
    </dgm:pt>
    <dgm:pt modelId="{512E67E8-390F-46DF-8A39-1D7D978659D6}" type="pres">
      <dgm:prSet presAssocID="{64A17A3E-E8E0-472C-9768-C46C90C0890E}" presName="conn2-1" presStyleLbl="parChTrans1D2" presStyleIdx="0" presStyleCnt="4"/>
      <dgm:spPr/>
      <dgm:t>
        <a:bodyPr/>
        <a:lstStyle/>
        <a:p>
          <a:endParaRPr kumimoji="1" lang="ja-JP" altLang="en-US"/>
        </a:p>
      </dgm:t>
    </dgm:pt>
    <dgm:pt modelId="{3BD46458-7A48-49EA-8BDE-CC942D593A8B}" type="pres">
      <dgm:prSet presAssocID="{64A17A3E-E8E0-472C-9768-C46C90C0890E}" presName="connTx" presStyleLbl="parChTrans1D2" presStyleIdx="0" presStyleCnt="4"/>
      <dgm:spPr/>
      <dgm:t>
        <a:bodyPr/>
        <a:lstStyle/>
        <a:p>
          <a:endParaRPr kumimoji="1" lang="ja-JP" altLang="en-US"/>
        </a:p>
      </dgm:t>
    </dgm:pt>
    <dgm:pt modelId="{0BFF4709-C355-4C35-96F2-603944A504B5}" type="pres">
      <dgm:prSet presAssocID="{BCA65DD3-8D2D-4C56-8D01-7843B950F24F}" presName="root2" presStyleCnt="0"/>
      <dgm:spPr/>
    </dgm:pt>
    <dgm:pt modelId="{5F489DAC-C4C7-4FFC-AACE-058917785322}" type="pres">
      <dgm:prSet presAssocID="{BCA65DD3-8D2D-4C56-8D01-7843B950F24F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58CE274-5823-4DEE-ABE1-8F86FD0561E8}" type="pres">
      <dgm:prSet presAssocID="{BCA65DD3-8D2D-4C56-8D01-7843B950F24F}" presName="level3hierChild" presStyleCnt="0"/>
      <dgm:spPr/>
    </dgm:pt>
    <dgm:pt modelId="{F2330348-9F67-4E72-BA42-02BEC1687981}" type="pres">
      <dgm:prSet presAssocID="{B7C137B9-5883-44DD-A773-B428B4F3868B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AA20BA2-22EA-4FB9-81C7-2748347638EC}" type="pres">
      <dgm:prSet presAssocID="{B7C137B9-5883-44DD-A773-B428B4F3868B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6CCD76A3-7327-4B64-B3BA-732AB5F76328}" type="pres">
      <dgm:prSet presAssocID="{116C312C-5F53-4812-B6EB-E267E3955322}" presName="root2" presStyleCnt="0"/>
      <dgm:spPr/>
    </dgm:pt>
    <dgm:pt modelId="{BCF9B502-0B83-4D5A-9C8D-78014C47038D}" type="pres">
      <dgm:prSet presAssocID="{116C312C-5F53-4812-B6EB-E267E395532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FD477AA-3702-45EA-85D7-23876B4C4347}" type="pres">
      <dgm:prSet presAssocID="{116C312C-5F53-4812-B6EB-E267E3955322}" presName="level3hierChild" presStyleCnt="0"/>
      <dgm:spPr/>
    </dgm:pt>
    <dgm:pt modelId="{2FD23B88-84AF-4309-8269-05821FBACD1D}" type="pres">
      <dgm:prSet presAssocID="{F48F9A22-DFCD-470B-9C85-33BEFB11DAB3}" presName="conn2-1" presStyleLbl="parChTrans1D2" presStyleIdx="1" presStyleCnt="4"/>
      <dgm:spPr/>
      <dgm:t>
        <a:bodyPr/>
        <a:lstStyle/>
        <a:p>
          <a:endParaRPr kumimoji="1" lang="ja-JP" altLang="en-US"/>
        </a:p>
      </dgm:t>
    </dgm:pt>
    <dgm:pt modelId="{24691C4D-63BD-440C-8512-79214B4ED4F1}" type="pres">
      <dgm:prSet presAssocID="{F48F9A22-DFCD-470B-9C85-33BEFB11DAB3}" presName="connTx" presStyleLbl="parChTrans1D2" presStyleIdx="1" presStyleCnt="4"/>
      <dgm:spPr/>
      <dgm:t>
        <a:bodyPr/>
        <a:lstStyle/>
        <a:p>
          <a:endParaRPr kumimoji="1" lang="ja-JP" altLang="en-US"/>
        </a:p>
      </dgm:t>
    </dgm:pt>
    <dgm:pt modelId="{00D58F7C-8DA0-4338-837C-9D058DFFCE43}" type="pres">
      <dgm:prSet presAssocID="{A2B4DC25-E07E-45DE-B36C-B1D4AA170635}" presName="root2" presStyleCnt="0"/>
      <dgm:spPr/>
    </dgm:pt>
    <dgm:pt modelId="{12CB0C59-D032-44AB-ACAC-C77C66948F2D}" type="pres">
      <dgm:prSet presAssocID="{A2B4DC25-E07E-45DE-B36C-B1D4AA170635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416CCF0-B499-4C99-8759-1D3ED6061DE0}" type="pres">
      <dgm:prSet presAssocID="{A2B4DC25-E07E-45DE-B36C-B1D4AA170635}" presName="level3hierChild" presStyleCnt="0"/>
      <dgm:spPr/>
    </dgm:pt>
    <dgm:pt modelId="{25E11A24-B03C-4115-A082-63FD0FB39F2E}" type="pres">
      <dgm:prSet presAssocID="{E8119160-9F30-4259-9905-40CF9857CCBB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4569B02E-7456-4E1B-98E6-C236285FCA5D}" type="pres">
      <dgm:prSet presAssocID="{E8119160-9F30-4259-9905-40CF9857CCBB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7C15C028-86F4-4091-9271-51A12EFE123B}" type="pres">
      <dgm:prSet presAssocID="{D7D18277-5DBC-44E7-B35D-71A936E72B63}" presName="root2" presStyleCnt="0"/>
      <dgm:spPr/>
    </dgm:pt>
    <dgm:pt modelId="{5DCBA61B-00DD-4FC3-B6C3-305C1384F44B}" type="pres">
      <dgm:prSet presAssocID="{D7D18277-5DBC-44E7-B35D-71A936E72B6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12B9154-F92F-4553-8FC0-CCEAE79F6025}" type="pres">
      <dgm:prSet presAssocID="{D7D18277-5DBC-44E7-B35D-71A936E72B63}" presName="level3hierChild" presStyleCnt="0"/>
      <dgm:spPr/>
    </dgm:pt>
    <dgm:pt modelId="{ECD98FD3-D823-42BF-BE60-67C0614DCE62}" type="pres">
      <dgm:prSet presAssocID="{310AFB18-D7A6-458D-ACE0-D299E9E8DA9E}" presName="conn2-1" presStyleLbl="parChTrans1D2" presStyleIdx="2" presStyleCnt="4"/>
      <dgm:spPr/>
      <dgm:t>
        <a:bodyPr/>
        <a:lstStyle/>
        <a:p>
          <a:endParaRPr kumimoji="1" lang="ja-JP" altLang="en-US"/>
        </a:p>
      </dgm:t>
    </dgm:pt>
    <dgm:pt modelId="{FCE14B12-51DF-4483-AB95-F51077B9D237}" type="pres">
      <dgm:prSet presAssocID="{310AFB18-D7A6-458D-ACE0-D299E9E8DA9E}" presName="connTx" presStyleLbl="parChTrans1D2" presStyleIdx="2" presStyleCnt="4"/>
      <dgm:spPr/>
      <dgm:t>
        <a:bodyPr/>
        <a:lstStyle/>
        <a:p>
          <a:endParaRPr kumimoji="1" lang="ja-JP" altLang="en-US"/>
        </a:p>
      </dgm:t>
    </dgm:pt>
    <dgm:pt modelId="{CE0AF5A0-5FCA-4093-8B2C-2112627995F3}" type="pres">
      <dgm:prSet presAssocID="{137647F7-5F36-46B6-A7F7-CFC81E20162C}" presName="root2" presStyleCnt="0"/>
      <dgm:spPr/>
    </dgm:pt>
    <dgm:pt modelId="{1FBB3C61-6DCD-474B-8588-F2C79A6B0036}" type="pres">
      <dgm:prSet presAssocID="{137647F7-5F36-46B6-A7F7-CFC81E20162C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F3C6569-DDCC-424D-A763-F2BCF603BE5F}" type="pres">
      <dgm:prSet presAssocID="{137647F7-5F36-46B6-A7F7-CFC81E20162C}" presName="level3hierChild" presStyleCnt="0"/>
      <dgm:spPr/>
    </dgm:pt>
    <dgm:pt modelId="{C92B8896-94C3-4664-92E8-A8B02EA0A38D}" type="pres">
      <dgm:prSet presAssocID="{BCCFA735-1F33-4AF6-B63D-CF90A8182166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AB903A7F-66B8-49ED-997E-D91B671C6988}" type="pres">
      <dgm:prSet presAssocID="{BCCFA735-1F33-4AF6-B63D-CF90A8182166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9369A37B-479E-490F-B1DA-D37BDBBB9362}" type="pres">
      <dgm:prSet presAssocID="{1E040A7E-F591-4DD5-BD79-FC6AC9A8621C}" presName="root2" presStyleCnt="0"/>
      <dgm:spPr/>
    </dgm:pt>
    <dgm:pt modelId="{5FB3E499-60C0-4344-8185-4176564E362B}" type="pres">
      <dgm:prSet presAssocID="{1E040A7E-F591-4DD5-BD79-FC6AC9A8621C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56CA8A4-20A3-4476-BB3C-0CCC6ECA8DA4}" type="pres">
      <dgm:prSet presAssocID="{1E040A7E-F591-4DD5-BD79-FC6AC9A8621C}" presName="level3hierChild" presStyleCnt="0"/>
      <dgm:spPr/>
    </dgm:pt>
    <dgm:pt modelId="{E4D6CF6A-CBD6-4E63-AA43-C04DF3E62F38}" type="pres">
      <dgm:prSet presAssocID="{FF39CEB8-E610-4600-A8D0-FF7EF833ADFB}" presName="conn2-1" presStyleLbl="parChTrans1D2" presStyleIdx="3" presStyleCnt="4"/>
      <dgm:spPr/>
      <dgm:t>
        <a:bodyPr/>
        <a:lstStyle/>
        <a:p>
          <a:endParaRPr kumimoji="1" lang="ja-JP" altLang="en-US"/>
        </a:p>
      </dgm:t>
    </dgm:pt>
    <dgm:pt modelId="{D354BC02-1DE9-4CBD-8F50-30E3B42926C3}" type="pres">
      <dgm:prSet presAssocID="{FF39CEB8-E610-4600-A8D0-FF7EF833ADFB}" presName="connTx" presStyleLbl="parChTrans1D2" presStyleIdx="3" presStyleCnt="4"/>
      <dgm:spPr/>
      <dgm:t>
        <a:bodyPr/>
        <a:lstStyle/>
        <a:p>
          <a:endParaRPr kumimoji="1" lang="ja-JP" altLang="en-US"/>
        </a:p>
      </dgm:t>
    </dgm:pt>
    <dgm:pt modelId="{CD8AFF3C-CCB4-48AC-945B-B6C19CBE369C}" type="pres">
      <dgm:prSet presAssocID="{DB7BDA52-3C1B-44A4-A197-230EAE8C2DF5}" presName="root2" presStyleCnt="0"/>
      <dgm:spPr/>
    </dgm:pt>
    <dgm:pt modelId="{57136469-DBF3-4D36-8C3E-323486A68A5C}" type="pres">
      <dgm:prSet presAssocID="{DB7BDA52-3C1B-44A4-A197-230EAE8C2DF5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797A391-A637-49C1-A28B-55F5479937DC}" type="pres">
      <dgm:prSet presAssocID="{DB7BDA52-3C1B-44A4-A197-230EAE8C2DF5}" presName="level3hierChild" presStyleCnt="0"/>
      <dgm:spPr/>
    </dgm:pt>
    <dgm:pt modelId="{E7AF0BB8-3D51-4989-A457-91BDB3E5B7A4}" type="pres">
      <dgm:prSet presAssocID="{2255F16B-3CEE-4675-9DE5-FD38C0AC6B8F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4FB98CFC-A061-4B8E-AFBF-D382F9808442}" type="pres">
      <dgm:prSet presAssocID="{2255F16B-3CEE-4675-9DE5-FD38C0AC6B8F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52065FCC-E17B-4CD6-BD57-1BAE59D651D8}" type="pres">
      <dgm:prSet presAssocID="{347972A8-0439-4287-93BF-6B9A51B65298}" presName="root2" presStyleCnt="0"/>
      <dgm:spPr/>
    </dgm:pt>
    <dgm:pt modelId="{6A3BE54A-13CE-4440-93C8-B8DC86822298}" type="pres">
      <dgm:prSet presAssocID="{347972A8-0439-4287-93BF-6B9A51B6529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03BE0DD-9BAD-468B-95BB-D06CDCBEA625}" type="pres">
      <dgm:prSet presAssocID="{347972A8-0439-4287-93BF-6B9A51B65298}" presName="level3hierChild" presStyleCnt="0"/>
      <dgm:spPr/>
    </dgm:pt>
  </dgm:ptLst>
  <dgm:cxnLst>
    <dgm:cxn modelId="{FB736F2C-0B58-4908-BA38-B1919927519D}" type="presOf" srcId="{DB7BDA52-3C1B-44A4-A197-230EAE8C2DF5}" destId="{57136469-DBF3-4D36-8C3E-323486A68A5C}" srcOrd="0" destOrd="0" presId="urn:microsoft.com/office/officeart/2005/8/layout/hierarchy2"/>
    <dgm:cxn modelId="{2EB47FC6-F57F-440D-9F74-059377B6EE6F}" srcId="{A2B4DC25-E07E-45DE-B36C-B1D4AA170635}" destId="{D7D18277-5DBC-44E7-B35D-71A936E72B63}" srcOrd="0" destOrd="0" parTransId="{E8119160-9F30-4259-9905-40CF9857CCBB}" sibTransId="{602E148E-5387-43FD-8B54-4FA666F48C23}"/>
    <dgm:cxn modelId="{BAE1C215-9E08-457E-A252-957169F93CED}" type="presOf" srcId="{F48F9A22-DFCD-470B-9C85-33BEFB11DAB3}" destId="{24691C4D-63BD-440C-8512-79214B4ED4F1}" srcOrd="1" destOrd="0" presId="urn:microsoft.com/office/officeart/2005/8/layout/hierarchy2"/>
    <dgm:cxn modelId="{730F467A-3DB6-4B20-A6E2-803F7B1F079B}" type="presOf" srcId="{347972A8-0439-4287-93BF-6B9A51B65298}" destId="{6A3BE54A-13CE-4440-93C8-B8DC86822298}" srcOrd="0" destOrd="0" presId="urn:microsoft.com/office/officeart/2005/8/layout/hierarchy2"/>
    <dgm:cxn modelId="{B92CBCD1-2197-4059-8137-7C4D5A101EC1}" type="presOf" srcId="{A2B4DC25-E07E-45DE-B36C-B1D4AA170635}" destId="{12CB0C59-D032-44AB-ACAC-C77C66948F2D}" srcOrd="0" destOrd="0" presId="urn:microsoft.com/office/officeart/2005/8/layout/hierarchy2"/>
    <dgm:cxn modelId="{F71E07F9-788F-4615-83EE-F456E105388B}" type="presOf" srcId="{F48F9A22-DFCD-470B-9C85-33BEFB11DAB3}" destId="{2FD23B88-84AF-4309-8269-05821FBACD1D}" srcOrd="0" destOrd="0" presId="urn:microsoft.com/office/officeart/2005/8/layout/hierarchy2"/>
    <dgm:cxn modelId="{9E06F86C-19DE-4D1D-8DB7-7C998A8BD363}" type="presOf" srcId="{2255F16B-3CEE-4675-9DE5-FD38C0AC6B8F}" destId="{E7AF0BB8-3D51-4989-A457-91BDB3E5B7A4}" srcOrd="0" destOrd="0" presId="urn:microsoft.com/office/officeart/2005/8/layout/hierarchy2"/>
    <dgm:cxn modelId="{59D04CBA-E9FA-42D8-AD25-63A2BF0F7582}" srcId="{1DAC9656-ADA9-4028-A867-4771FBD9B560}" destId="{2F69DB10-B39C-44A2-8F76-D50DD097F663}" srcOrd="0" destOrd="0" parTransId="{122A045C-57B7-4BD0-A0F6-3E3524777A65}" sibTransId="{8D6F0E29-67D0-47AA-B3CE-B96C4500889A}"/>
    <dgm:cxn modelId="{5E94936A-3554-401F-A4FA-1B800B4BAE13}" type="presOf" srcId="{BCCFA735-1F33-4AF6-B63D-CF90A8182166}" destId="{C92B8896-94C3-4664-92E8-A8B02EA0A38D}" srcOrd="0" destOrd="0" presId="urn:microsoft.com/office/officeart/2005/8/layout/hierarchy2"/>
    <dgm:cxn modelId="{41ACE78F-2CF2-4C33-A3D2-F7E12856021E}" srcId="{2F69DB10-B39C-44A2-8F76-D50DD097F663}" destId="{A2B4DC25-E07E-45DE-B36C-B1D4AA170635}" srcOrd="1" destOrd="0" parTransId="{F48F9A22-DFCD-470B-9C85-33BEFB11DAB3}" sibTransId="{636139E1-9EBC-4740-B43E-B482261E9300}"/>
    <dgm:cxn modelId="{3126A491-0B24-4351-9B16-E753ABA03112}" type="presOf" srcId="{B7C137B9-5883-44DD-A773-B428B4F3868B}" destId="{5AA20BA2-22EA-4FB9-81C7-2748347638EC}" srcOrd="1" destOrd="0" presId="urn:microsoft.com/office/officeart/2005/8/layout/hierarchy2"/>
    <dgm:cxn modelId="{63EA0E9B-7EE9-46DD-983A-A8DEE18FD557}" type="presOf" srcId="{1DAC9656-ADA9-4028-A867-4771FBD9B560}" destId="{E4C97994-5C56-4C27-90B8-E42ED83CC890}" srcOrd="0" destOrd="0" presId="urn:microsoft.com/office/officeart/2005/8/layout/hierarchy2"/>
    <dgm:cxn modelId="{1C0AEEB1-F8FE-4146-B213-C795AA13D488}" srcId="{DB7BDA52-3C1B-44A4-A197-230EAE8C2DF5}" destId="{347972A8-0439-4287-93BF-6B9A51B65298}" srcOrd="0" destOrd="0" parTransId="{2255F16B-3CEE-4675-9DE5-FD38C0AC6B8F}" sibTransId="{67C71536-A015-440E-843C-1539C1E5AF2C}"/>
    <dgm:cxn modelId="{7F692E11-7F2E-4ECD-B2C0-9A224C26EE5E}" type="presOf" srcId="{2F69DB10-B39C-44A2-8F76-D50DD097F663}" destId="{0B0AAB29-DB49-4D2B-BFEA-6E674C097B7C}" srcOrd="0" destOrd="0" presId="urn:microsoft.com/office/officeart/2005/8/layout/hierarchy2"/>
    <dgm:cxn modelId="{0906E063-2768-457B-AEC7-C6ED67770E70}" type="presOf" srcId="{BCCFA735-1F33-4AF6-B63D-CF90A8182166}" destId="{AB903A7F-66B8-49ED-997E-D91B671C6988}" srcOrd="1" destOrd="0" presId="urn:microsoft.com/office/officeart/2005/8/layout/hierarchy2"/>
    <dgm:cxn modelId="{AAD9330C-ADF6-47FA-9452-53A5C16259D0}" type="presOf" srcId="{E8119160-9F30-4259-9905-40CF9857CCBB}" destId="{4569B02E-7456-4E1B-98E6-C236285FCA5D}" srcOrd="1" destOrd="0" presId="urn:microsoft.com/office/officeart/2005/8/layout/hierarchy2"/>
    <dgm:cxn modelId="{37106CB7-106C-4827-8859-3EAA307CC985}" srcId="{BCA65DD3-8D2D-4C56-8D01-7843B950F24F}" destId="{116C312C-5F53-4812-B6EB-E267E3955322}" srcOrd="0" destOrd="0" parTransId="{B7C137B9-5883-44DD-A773-B428B4F3868B}" sibTransId="{7DE45DF2-1821-4633-B379-99DD9C5744B2}"/>
    <dgm:cxn modelId="{A3DF308B-6EE3-4E4D-B4D2-AF8119A0E829}" type="presOf" srcId="{FF39CEB8-E610-4600-A8D0-FF7EF833ADFB}" destId="{E4D6CF6A-CBD6-4E63-AA43-C04DF3E62F38}" srcOrd="0" destOrd="0" presId="urn:microsoft.com/office/officeart/2005/8/layout/hierarchy2"/>
    <dgm:cxn modelId="{53057CF9-A2AD-400E-8008-4E984EABE77B}" type="presOf" srcId="{BCA65DD3-8D2D-4C56-8D01-7843B950F24F}" destId="{5F489DAC-C4C7-4FFC-AACE-058917785322}" srcOrd="0" destOrd="0" presId="urn:microsoft.com/office/officeart/2005/8/layout/hierarchy2"/>
    <dgm:cxn modelId="{C2626DFF-8428-4C2D-9B87-B1DFFFAC8149}" type="presOf" srcId="{B7C137B9-5883-44DD-A773-B428B4F3868B}" destId="{F2330348-9F67-4E72-BA42-02BEC1687981}" srcOrd="0" destOrd="0" presId="urn:microsoft.com/office/officeart/2005/8/layout/hierarchy2"/>
    <dgm:cxn modelId="{CB407C25-7CD2-46E8-AA34-49E06E5DF442}" srcId="{2F69DB10-B39C-44A2-8F76-D50DD097F663}" destId="{DB7BDA52-3C1B-44A4-A197-230EAE8C2DF5}" srcOrd="3" destOrd="0" parTransId="{FF39CEB8-E610-4600-A8D0-FF7EF833ADFB}" sibTransId="{42C5332F-4A35-43FD-8F3E-4A66E33FCF8D}"/>
    <dgm:cxn modelId="{850BFC4B-23A7-4CA7-A407-78AFD61CE42C}" type="presOf" srcId="{D7D18277-5DBC-44E7-B35D-71A936E72B63}" destId="{5DCBA61B-00DD-4FC3-B6C3-305C1384F44B}" srcOrd="0" destOrd="0" presId="urn:microsoft.com/office/officeart/2005/8/layout/hierarchy2"/>
    <dgm:cxn modelId="{734B0212-6C85-4CCA-A47A-541BB75A9258}" type="presOf" srcId="{310AFB18-D7A6-458D-ACE0-D299E9E8DA9E}" destId="{ECD98FD3-D823-42BF-BE60-67C0614DCE62}" srcOrd="0" destOrd="0" presId="urn:microsoft.com/office/officeart/2005/8/layout/hierarchy2"/>
    <dgm:cxn modelId="{4645948D-C17A-4C14-90F4-8F39477D01F8}" type="presOf" srcId="{1E040A7E-F591-4DD5-BD79-FC6AC9A8621C}" destId="{5FB3E499-60C0-4344-8185-4176564E362B}" srcOrd="0" destOrd="0" presId="urn:microsoft.com/office/officeart/2005/8/layout/hierarchy2"/>
    <dgm:cxn modelId="{84CF9956-B912-42DE-ABF7-65FCE4DBE42B}" type="presOf" srcId="{64A17A3E-E8E0-472C-9768-C46C90C0890E}" destId="{512E67E8-390F-46DF-8A39-1D7D978659D6}" srcOrd="0" destOrd="0" presId="urn:microsoft.com/office/officeart/2005/8/layout/hierarchy2"/>
    <dgm:cxn modelId="{AE21C19B-6C42-4964-BB33-26782C0B3A45}" type="presOf" srcId="{137647F7-5F36-46B6-A7F7-CFC81E20162C}" destId="{1FBB3C61-6DCD-474B-8588-F2C79A6B0036}" srcOrd="0" destOrd="0" presId="urn:microsoft.com/office/officeart/2005/8/layout/hierarchy2"/>
    <dgm:cxn modelId="{9D6F70FB-4BE8-4F4D-BD35-D65A8F59F96F}" srcId="{2F69DB10-B39C-44A2-8F76-D50DD097F663}" destId="{137647F7-5F36-46B6-A7F7-CFC81E20162C}" srcOrd="2" destOrd="0" parTransId="{310AFB18-D7A6-458D-ACE0-D299E9E8DA9E}" sibTransId="{0006886C-9F9F-4C2F-8439-ACFE7F1F7F5A}"/>
    <dgm:cxn modelId="{0D0C8D1F-3081-4701-B54B-C07D48AA78B0}" type="presOf" srcId="{64A17A3E-E8E0-472C-9768-C46C90C0890E}" destId="{3BD46458-7A48-49EA-8BDE-CC942D593A8B}" srcOrd="1" destOrd="0" presId="urn:microsoft.com/office/officeart/2005/8/layout/hierarchy2"/>
    <dgm:cxn modelId="{D41C750E-F7C5-4812-8895-0A06D963CFD4}" srcId="{137647F7-5F36-46B6-A7F7-CFC81E20162C}" destId="{1E040A7E-F591-4DD5-BD79-FC6AC9A8621C}" srcOrd="0" destOrd="0" parTransId="{BCCFA735-1F33-4AF6-B63D-CF90A8182166}" sibTransId="{6DA5C6EF-67A1-4F4D-A55D-A3B5E9EC6B15}"/>
    <dgm:cxn modelId="{6410A1BF-29B4-4CC4-8516-23B66542A9BB}" type="presOf" srcId="{116C312C-5F53-4812-B6EB-E267E3955322}" destId="{BCF9B502-0B83-4D5A-9C8D-78014C47038D}" srcOrd="0" destOrd="0" presId="urn:microsoft.com/office/officeart/2005/8/layout/hierarchy2"/>
    <dgm:cxn modelId="{F7608B0C-E6FC-48DE-97CB-03A64BBFEAEB}" type="presOf" srcId="{FF39CEB8-E610-4600-A8D0-FF7EF833ADFB}" destId="{D354BC02-1DE9-4CBD-8F50-30E3B42926C3}" srcOrd="1" destOrd="0" presId="urn:microsoft.com/office/officeart/2005/8/layout/hierarchy2"/>
    <dgm:cxn modelId="{2F7057D5-623F-484D-B909-A65EADBC5791}" type="presOf" srcId="{2255F16B-3CEE-4675-9DE5-FD38C0AC6B8F}" destId="{4FB98CFC-A061-4B8E-AFBF-D382F9808442}" srcOrd="1" destOrd="0" presId="urn:microsoft.com/office/officeart/2005/8/layout/hierarchy2"/>
    <dgm:cxn modelId="{746C2444-5420-4BFA-95B5-3DDC04BEE6F1}" type="presOf" srcId="{E8119160-9F30-4259-9905-40CF9857CCBB}" destId="{25E11A24-B03C-4115-A082-63FD0FB39F2E}" srcOrd="0" destOrd="0" presId="urn:microsoft.com/office/officeart/2005/8/layout/hierarchy2"/>
    <dgm:cxn modelId="{510A6793-DE91-4E6F-9D1D-3E399A740E89}" type="presOf" srcId="{310AFB18-D7A6-458D-ACE0-D299E9E8DA9E}" destId="{FCE14B12-51DF-4483-AB95-F51077B9D237}" srcOrd="1" destOrd="0" presId="urn:microsoft.com/office/officeart/2005/8/layout/hierarchy2"/>
    <dgm:cxn modelId="{24BC2520-2CD9-4DA2-BB66-5954C5AF5479}" srcId="{2F69DB10-B39C-44A2-8F76-D50DD097F663}" destId="{BCA65DD3-8D2D-4C56-8D01-7843B950F24F}" srcOrd="0" destOrd="0" parTransId="{64A17A3E-E8E0-472C-9768-C46C90C0890E}" sibTransId="{47EAAC05-3EEC-41A3-8A96-D5709D229771}"/>
    <dgm:cxn modelId="{BE329513-70CC-46DA-8B86-E255CCDCE447}" type="presParOf" srcId="{E4C97994-5C56-4C27-90B8-E42ED83CC890}" destId="{5909EC96-B9E7-47E0-BBD8-9F068590381E}" srcOrd="0" destOrd="0" presId="urn:microsoft.com/office/officeart/2005/8/layout/hierarchy2"/>
    <dgm:cxn modelId="{AA5EA8D2-DBB9-4A21-B6B7-7C307B5D91B4}" type="presParOf" srcId="{5909EC96-B9E7-47E0-BBD8-9F068590381E}" destId="{0B0AAB29-DB49-4D2B-BFEA-6E674C097B7C}" srcOrd="0" destOrd="0" presId="urn:microsoft.com/office/officeart/2005/8/layout/hierarchy2"/>
    <dgm:cxn modelId="{19514367-9AA5-4831-B09D-DC89858982D1}" type="presParOf" srcId="{5909EC96-B9E7-47E0-BBD8-9F068590381E}" destId="{27CAA035-2649-4F52-ACCD-CE25E22DA217}" srcOrd="1" destOrd="0" presId="urn:microsoft.com/office/officeart/2005/8/layout/hierarchy2"/>
    <dgm:cxn modelId="{2F656DC1-7A4B-47D6-BCFD-9ED379C141B7}" type="presParOf" srcId="{27CAA035-2649-4F52-ACCD-CE25E22DA217}" destId="{512E67E8-390F-46DF-8A39-1D7D978659D6}" srcOrd="0" destOrd="0" presId="urn:microsoft.com/office/officeart/2005/8/layout/hierarchy2"/>
    <dgm:cxn modelId="{3C41F70C-808F-48F7-808F-3C429784B5EF}" type="presParOf" srcId="{512E67E8-390F-46DF-8A39-1D7D978659D6}" destId="{3BD46458-7A48-49EA-8BDE-CC942D593A8B}" srcOrd="0" destOrd="0" presId="urn:microsoft.com/office/officeart/2005/8/layout/hierarchy2"/>
    <dgm:cxn modelId="{023005D5-38B0-4C7D-8989-777AA21912CF}" type="presParOf" srcId="{27CAA035-2649-4F52-ACCD-CE25E22DA217}" destId="{0BFF4709-C355-4C35-96F2-603944A504B5}" srcOrd="1" destOrd="0" presId="urn:microsoft.com/office/officeart/2005/8/layout/hierarchy2"/>
    <dgm:cxn modelId="{1CA587A4-716A-4794-BA24-C63D7F0599A2}" type="presParOf" srcId="{0BFF4709-C355-4C35-96F2-603944A504B5}" destId="{5F489DAC-C4C7-4FFC-AACE-058917785322}" srcOrd="0" destOrd="0" presId="urn:microsoft.com/office/officeart/2005/8/layout/hierarchy2"/>
    <dgm:cxn modelId="{E119DE25-5A7D-494F-93E5-0F67475370A0}" type="presParOf" srcId="{0BFF4709-C355-4C35-96F2-603944A504B5}" destId="{958CE274-5823-4DEE-ABE1-8F86FD0561E8}" srcOrd="1" destOrd="0" presId="urn:microsoft.com/office/officeart/2005/8/layout/hierarchy2"/>
    <dgm:cxn modelId="{90E0736A-B4C9-4A01-B3D9-E63ED4ED9F3D}" type="presParOf" srcId="{958CE274-5823-4DEE-ABE1-8F86FD0561E8}" destId="{F2330348-9F67-4E72-BA42-02BEC1687981}" srcOrd="0" destOrd="0" presId="urn:microsoft.com/office/officeart/2005/8/layout/hierarchy2"/>
    <dgm:cxn modelId="{5DCBC8D4-8AA4-4DCC-B9F3-17F575122149}" type="presParOf" srcId="{F2330348-9F67-4E72-BA42-02BEC1687981}" destId="{5AA20BA2-22EA-4FB9-81C7-2748347638EC}" srcOrd="0" destOrd="0" presId="urn:microsoft.com/office/officeart/2005/8/layout/hierarchy2"/>
    <dgm:cxn modelId="{849C3B6C-CF9F-4C41-95D6-7784D12DFE0C}" type="presParOf" srcId="{958CE274-5823-4DEE-ABE1-8F86FD0561E8}" destId="{6CCD76A3-7327-4B64-B3BA-732AB5F76328}" srcOrd="1" destOrd="0" presId="urn:microsoft.com/office/officeart/2005/8/layout/hierarchy2"/>
    <dgm:cxn modelId="{DB182A80-3EC0-440C-87A7-9CB1DFA9B3EF}" type="presParOf" srcId="{6CCD76A3-7327-4B64-B3BA-732AB5F76328}" destId="{BCF9B502-0B83-4D5A-9C8D-78014C47038D}" srcOrd="0" destOrd="0" presId="urn:microsoft.com/office/officeart/2005/8/layout/hierarchy2"/>
    <dgm:cxn modelId="{50AA3CB6-31C0-43E8-A296-EEBB8CCE21FC}" type="presParOf" srcId="{6CCD76A3-7327-4B64-B3BA-732AB5F76328}" destId="{8FD477AA-3702-45EA-85D7-23876B4C4347}" srcOrd="1" destOrd="0" presId="urn:microsoft.com/office/officeart/2005/8/layout/hierarchy2"/>
    <dgm:cxn modelId="{2D6B8729-9EC8-4765-8B9C-4A84FBAA3B84}" type="presParOf" srcId="{27CAA035-2649-4F52-ACCD-CE25E22DA217}" destId="{2FD23B88-84AF-4309-8269-05821FBACD1D}" srcOrd="2" destOrd="0" presId="urn:microsoft.com/office/officeart/2005/8/layout/hierarchy2"/>
    <dgm:cxn modelId="{F3FC82C6-4FA7-40AD-B8A9-23BB1BC2101A}" type="presParOf" srcId="{2FD23B88-84AF-4309-8269-05821FBACD1D}" destId="{24691C4D-63BD-440C-8512-79214B4ED4F1}" srcOrd="0" destOrd="0" presId="urn:microsoft.com/office/officeart/2005/8/layout/hierarchy2"/>
    <dgm:cxn modelId="{2B3BCA9C-F52E-437A-BBF7-B3BF739F60EE}" type="presParOf" srcId="{27CAA035-2649-4F52-ACCD-CE25E22DA217}" destId="{00D58F7C-8DA0-4338-837C-9D058DFFCE43}" srcOrd="3" destOrd="0" presId="urn:microsoft.com/office/officeart/2005/8/layout/hierarchy2"/>
    <dgm:cxn modelId="{58A8E3C7-92C1-4B50-A99B-074569EF5EC1}" type="presParOf" srcId="{00D58F7C-8DA0-4338-837C-9D058DFFCE43}" destId="{12CB0C59-D032-44AB-ACAC-C77C66948F2D}" srcOrd="0" destOrd="0" presId="urn:microsoft.com/office/officeart/2005/8/layout/hierarchy2"/>
    <dgm:cxn modelId="{55DA7CDC-4CE2-4546-80E3-72F73770D882}" type="presParOf" srcId="{00D58F7C-8DA0-4338-837C-9D058DFFCE43}" destId="{C416CCF0-B499-4C99-8759-1D3ED6061DE0}" srcOrd="1" destOrd="0" presId="urn:microsoft.com/office/officeart/2005/8/layout/hierarchy2"/>
    <dgm:cxn modelId="{5C7F372D-6B7A-46AF-8B62-B173943AFBED}" type="presParOf" srcId="{C416CCF0-B499-4C99-8759-1D3ED6061DE0}" destId="{25E11A24-B03C-4115-A082-63FD0FB39F2E}" srcOrd="0" destOrd="0" presId="urn:microsoft.com/office/officeart/2005/8/layout/hierarchy2"/>
    <dgm:cxn modelId="{30CC1250-1161-473B-8331-3D3CAF69C5A6}" type="presParOf" srcId="{25E11A24-B03C-4115-A082-63FD0FB39F2E}" destId="{4569B02E-7456-4E1B-98E6-C236285FCA5D}" srcOrd="0" destOrd="0" presId="urn:microsoft.com/office/officeart/2005/8/layout/hierarchy2"/>
    <dgm:cxn modelId="{B9794E01-3734-4E53-95D1-899249A75C2D}" type="presParOf" srcId="{C416CCF0-B499-4C99-8759-1D3ED6061DE0}" destId="{7C15C028-86F4-4091-9271-51A12EFE123B}" srcOrd="1" destOrd="0" presId="urn:microsoft.com/office/officeart/2005/8/layout/hierarchy2"/>
    <dgm:cxn modelId="{8EF66954-86CA-49BF-8BA9-B3330D8B1455}" type="presParOf" srcId="{7C15C028-86F4-4091-9271-51A12EFE123B}" destId="{5DCBA61B-00DD-4FC3-B6C3-305C1384F44B}" srcOrd="0" destOrd="0" presId="urn:microsoft.com/office/officeart/2005/8/layout/hierarchy2"/>
    <dgm:cxn modelId="{DB8EBE94-49F2-4CEF-8580-C05D49959DDA}" type="presParOf" srcId="{7C15C028-86F4-4091-9271-51A12EFE123B}" destId="{F12B9154-F92F-4553-8FC0-CCEAE79F6025}" srcOrd="1" destOrd="0" presId="urn:microsoft.com/office/officeart/2005/8/layout/hierarchy2"/>
    <dgm:cxn modelId="{7C67486A-C50A-444E-B7EB-E3DB68536B0A}" type="presParOf" srcId="{27CAA035-2649-4F52-ACCD-CE25E22DA217}" destId="{ECD98FD3-D823-42BF-BE60-67C0614DCE62}" srcOrd="4" destOrd="0" presId="urn:microsoft.com/office/officeart/2005/8/layout/hierarchy2"/>
    <dgm:cxn modelId="{2C217248-72DF-4638-9C14-DF237E0D25D8}" type="presParOf" srcId="{ECD98FD3-D823-42BF-BE60-67C0614DCE62}" destId="{FCE14B12-51DF-4483-AB95-F51077B9D237}" srcOrd="0" destOrd="0" presId="urn:microsoft.com/office/officeart/2005/8/layout/hierarchy2"/>
    <dgm:cxn modelId="{4EE32468-EDE2-47B0-94E4-6288ED1455A9}" type="presParOf" srcId="{27CAA035-2649-4F52-ACCD-CE25E22DA217}" destId="{CE0AF5A0-5FCA-4093-8B2C-2112627995F3}" srcOrd="5" destOrd="0" presId="urn:microsoft.com/office/officeart/2005/8/layout/hierarchy2"/>
    <dgm:cxn modelId="{31F0F92C-364D-4911-9EC1-995A1C81AE1D}" type="presParOf" srcId="{CE0AF5A0-5FCA-4093-8B2C-2112627995F3}" destId="{1FBB3C61-6DCD-474B-8588-F2C79A6B0036}" srcOrd="0" destOrd="0" presId="urn:microsoft.com/office/officeart/2005/8/layout/hierarchy2"/>
    <dgm:cxn modelId="{9068D9E3-96D1-4B38-8B68-2202C62BB60E}" type="presParOf" srcId="{CE0AF5A0-5FCA-4093-8B2C-2112627995F3}" destId="{7F3C6569-DDCC-424D-A763-F2BCF603BE5F}" srcOrd="1" destOrd="0" presId="urn:microsoft.com/office/officeart/2005/8/layout/hierarchy2"/>
    <dgm:cxn modelId="{A85453BB-1F69-4EAF-AA9E-DC2278C5EB80}" type="presParOf" srcId="{7F3C6569-DDCC-424D-A763-F2BCF603BE5F}" destId="{C92B8896-94C3-4664-92E8-A8B02EA0A38D}" srcOrd="0" destOrd="0" presId="urn:microsoft.com/office/officeart/2005/8/layout/hierarchy2"/>
    <dgm:cxn modelId="{86839CAE-818E-4361-9D29-CD22D645CDE3}" type="presParOf" srcId="{C92B8896-94C3-4664-92E8-A8B02EA0A38D}" destId="{AB903A7F-66B8-49ED-997E-D91B671C6988}" srcOrd="0" destOrd="0" presId="urn:microsoft.com/office/officeart/2005/8/layout/hierarchy2"/>
    <dgm:cxn modelId="{01475B7A-4B62-4429-BFB2-3F2D31408338}" type="presParOf" srcId="{7F3C6569-DDCC-424D-A763-F2BCF603BE5F}" destId="{9369A37B-479E-490F-B1DA-D37BDBBB9362}" srcOrd="1" destOrd="0" presId="urn:microsoft.com/office/officeart/2005/8/layout/hierarchy2"/>
    <dgm:cxn modelId="{5BF63A82-6699-43F9-80CD-ADA213D5010E}" type="presParOf" srcId="{9369A37B-479E-490F-B1DA-D37BDBBB9362}" destId="{5FB3E499-60C0-4344-8185-4176564E362B}" srcOrd="0" destOrd="0" presId="urn:microsoft.com/office/officeart/2005/8/layout/hierarchy2"/>
    <dgm:cxn modelId="{B9D6A3FB-462D-4500-9DFA-AC3F46EDA2E6}" type="presParOf" srcId="{9369A37B-479E-490F-B1DA-D37BDBBB9362}" destId="{D56CA8A4-20A3-4476-BB3C-0CCC6ECA8DA4}" srcOrd="1" destOrd="0" presId="urn:microsoft.com/office/officeart/2005/8/layout/hierarchy2"/>
    <dgm:cxn modelId="{7355867D-95F7-4D9B-BE24-B30D3A543413}" type="presParOf" srcId="{27CAA035-2649-4F52-ACCD-CE25E22DA217}" destId="{E4D6CF6A-CBD6-4E63-AA43-C04DF3E62F38}" srcOrd="6" destOrd="0" presId="urn:microsoft.com/office/officeart/2005/8/layout/hierarchy2"/>
    <dgm:cxn modelId="{832BD46F-0D86-46EC-B762-E2705BA7041F}" type="presParOf" srcId="{E4D6CF6A-CBD6-4E63-AA43-C04DF3E62F38}" destId="{D354BC02-1DE9-4CBD-8F50-30E3B42926C3}" srcOrd="0" destOrd="0" presId="urn:microsoft.com/office/officeart/2005/8/layout/hierarchy2"/>
    <dgm:cxn modelId="{597A449B-8DDE-4AC8-80D1-FF030E151DC7}" type="presParOf" srcId="{27CAA035-2649-4F52-ACCD-CE25E22DA217}" destId="{CD8AFF3C-CCB4-48AC-945B-B6C19CBE369C}" srcOrd="7" destOrd="0" presId="urn:microsoft.com/office/officeart/2005/8/layout/hierarchy2"/>
    <dgm:cxn modelId="{3A665D5A-CD67-4D2A-8706-1E17CC6461D6}" type="presParOf" srcId="{CD8AFF3C-CCB4-48AC-945B-B6C19CBE369C}" destId="{57136469-DBF3-4D36-8C3E-323486A68A5C}" srcOrd="0" destOrd="0" presId="urn:microsoft.com/office/officeart/2005/8/layout/hierarchy2"/>
    <dgm:cxn modelId="{B85A2BFD-8EFA-43C2-92F1-E1E1AB307BAB}" type="presParOf" srcId="{CD8AFF3C-CCB4-48AC-945B-B6C19CBE369C}" destId="{D797A391-A637-49C1-A28B-55F5479937DC}" srcOrd="1" destOrd="0" presId="urn:microsoft.com/office/officeart/2005/8/layout/hierarchy2"/>
    <dgm:cxn modelId="{A6625246-2AD4-4D93-8295-662F706897DD}" type="presParOf" srcId="{D797A391-A637-49C1-A28B-55F5479937DC}" destId="{E7AF0BB8-3D51-4989-A457-91BDB3E5B7A4}" srcOrd="0" destOrd="0" presId="urn:microsoft.com/office/officeart/2005/8/layout/hierarchy2"/>
    <dgm:cxn modelId="{6A440309-8E7E-4973-BAE2-C54D58CAE8BA}" type="presParOf" srcId="{E7AF0BB8-3D51-4989-A457-91BDB3E5B7A4}" destId="{4FB98CFC-A061-4B8E-AFBF-D382F9808442}" srcOrd="0" destOrd="0" presId="urn:microsoft.com/office/officeart/2005/8/layout/hierarchy2"/>
    <dgm:cxn modelId="{FF25922F-B08E-43C7-A36C-F4641194A012}" type="presParOf" srcId="{D797A391-A637-49C1-A28B-55F5479937DC}" destId="{52065FCC-E17B-4CD6-BD57-1BAE59D651D8}" srcOrd="1" destOrd="0" presId="urn:microsoft.com/office/officeart/2005/8/layout/hierarchy2"/>
    <dgm:cxn modelId="{C48BA21C-52F9-41A9-B35D-9890DB40ED2B}" type="presParOf" srcId="{52065FCC-E17B-4CD6-BD57-1BAE59D651D8}" destId="{6A3BE54A-13CE-4440-93C8-B8DC86822298}" srcOrd="0" destOrd="0" presId="urn:microsoft.com/office/officeart/2005/8/layout/hierarchy2"/>
    <dgm:cxn modelId="{7658B390-0427-453B-A3B0-138312D580CE}" type="presParOf" srcId="{52065FCC-E17B-4CD6-BD57-1BAE59D651D8}" destId="{103BE0DD-9BAD-468B-95BB-D06CDCBEA62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45DAD24-637E-4624-9CD9-1421AD992E3C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F7CCD680-C035-4ECA-B999-4E48F1324D0E}">
      <dgm:prSet phldrT="[テキスト]" custT="1"/>
      <dgm:spPr/>
      <dgm:t>
        <a:bodyPr/>
        <a:lstStyle/>
        <a:p>
          <a:r>
            <a:rPr kumimoji="1" lang="ja-JP" altLang="en-US" sz="3200" dirty="0" smtClean="0"/>
            <a:t>システムＡ</a:t>
          </a:r>
          <a:endParaRPr kumimoji="1" lang="ja-JP" altLang="en-US" sz="3200" dirty="0"/>
        </a:p>
      </dgm:t>
    </dgm:pt>
    <dgm:pt modelId="{9AD9FFA6-1B0E-4525-88EC-1787876EC1C8}" type="parTrans" cxnId="{B487A897-E9CE-4082-B735-930CEFCDCB7B}">
      <dgm:prSet/>
      <dgm:spPr/>
      <dgm:t>
        <a:bodyPr/>
        <a:lstStyle/>
        <a:p>
          <a:endParaRPr kumimoji="1" lang="ja-JP" altLang="en-US" sz="1600"/>
        </a:p>
      </dgm:t>
    </dgm:pt>
    <dgm:pt modelId="{0196EF92-71F2-4BF2-B221-7D06CBE812FA}" type="sibTrans" cxnId="{B487A897-E9CE-4082-B735-930CEFCDCB7B}">
      <dgm:prSet/>
      <dgm:spPr/>
      <dgm:t>
        <a:bodyPr/>
        <a:lstStyle/>
        <a:p>
          <a:endParaRPr kumimoji="1" lang="ja-JP" altLang="en-US" sz="1600"/>
        </a:p>
      </dgm:t>
    </dgm:pt>
    <dgm:pt modelId="{8BB88B30-1DD7-4A66-9576-6D8505E5B628}">
      <dgm:prSet phldrT="[テキスト]" custT="1"/>
      <dgm:spPr/>
      <dgm:t>
        <a:bodyPr/>
        <a:lstStyle/>
        <a:p>
          <a:r>
            <a:rPr kumimoji="1" lang="ja-JP" altLang="en-US" sz="3200" dirty="0" smtClean="0"/>
            <a:t>システムＢ</a:t>
          </a:r>
          <a:endParaRPr kumimoji="1" lang="ja-JP" altLang="en-US" sz="3200" dirty="0"/>
        </a:p>
      </dgm:t>
    </dgm:pt>
    <dgm:pt modelId="{7363E509-7548-47CC-BFF4-727EB3288035}" type="parTrans" cxnId="{5B4E120F-6D80-4175-9376-692C1CDF0F1A}">
      <dgm:prSet/>
      <dgm:spPr/>
      <dgm:t>
        <a:bodyPr/>
        <a:lstStyle/>
        <a:p>
          <a:endParaRPr kumimoji="1" lang="ja-JP" altLang="en-US" sz="1600"/>
        </a:p>
      </dgm:t>
    </dgm:pt>
    <dgm:pt modelId="{28E70F98-18DF-4CD3-8F71-275578B7D6F2}" type="sibTrans" cxnId="{5B4E120F-6D80-4175-9376-692C1CDF0F1A}">
      <dgm:prSet/>
      <dgm:spPr/>
      <dgm:t>
        <a:bodyPr/>
        <a:lstStyle/>
        <a:p>
          <a:endParaRPr kumimoji="1" lang="ja-JP" altLang="en-US" sz="1600"/>
        </a:p>
      </dgm:t>
    </dgm:pt>
    <dgm:pt modelId="{4C66D2F4-E7BE-4212-AE7C-3B51FF9FAEBE}" type="pres">
      <dgm:prSet presAssocID="{645DAD24-637E-4624-9CD9-1421AD992E3C}" presName="compositeShape" presStyleCnt="0">
        <dgm:presLayoutVars>
          <dgm:chMax val="7"/>
          <dgm:dir/>
          <dgm:resizeHandles val="exact"/>
        </dgm:presLayoutVars>
      </dgm:prSet>
      <dgm:spPr/>
    </dgm:pt>
    <dgm:pt modelId="{54A0BD7C-1935-4218-BF29-0220D3D0260D}" type="pres">
      <dgm:prSet presAssocID="{F7CCD680-C035-4ECA-B999-4E48F1324D0E}" presName="circ1" presStyleLbl="vennNode1" presStyleIdx="0" presStyleCnt="2"/>
      <dgm:spPr/>
      <dgm:t>
        <a:bodyPr/>
        <a:lstStyle/>
        <a:p>
          <a:endParaRPr kumimoji="1" lang="ja-JP" altLang="en-US"/>
        </a:p>
      </dgm:t>
    </dgm:pt>
    <dgm:pt modelId="{783EF4C8-B288-4457-AF56-48B45C1C0470}" type="pres">
      <dgm:prSet presAssocID="{F7CCD680-C035-4ECA-B999-4E48F1324D0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F557821-7621-483D-A1AE-B739E4D948C0}" type="pres">
      <dgm:prSet presAssocID="{8BB88B30-1DD7-4A66-9576-6D8505E5B628}" presName="circ2" presStyleLbl="vennNode1" presStyleIdx="1" presStyleCnt="2"/>
      <dgm:spPr/>
      <dgm:t>
        <a:bodyPr/>
        <a:lstStyle/>
        <a:p>
          <a:endParaRPr kumimoji="1" lang="ja-JP" altLang="en-US"/>
        </a:p>
      </dgm:t>
    </dgm:pt>
    <dgm:pt modelId="{0F3F0BF5-8BA1-4FDE-B6DC-7319E8351E3C}" type="pres">
      <dgm:prSet presAssocID="{8BB88B30-1DD7-4A66-9576-6D8505E5B62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E0FFB75-223E-4F23-9FCB-E4A21107B696}" type="presOf" srcId="{8BB88B30-1DD7-4A66-9576-6D8505E5B628}" destId="{0F3F0BF5-8BA1-4FDE-B6DC-7319E8351E3C}" srcOrd="1" destOrd="0" presId="urn:microsoft.com/office/officeart/2005/8/layout/venn1"/>
    <dgm:cxn modelId="{9CB277FC-E6A6-4E51-918F-5F8CC414A782}" type="presOf" srcId="{8BB88B30-1DD7-4A66-9576-6D8505E5B628}" destId="{9F557821-7621-483D-A1AE-B739E4D948C0}" srcOrd="0" destOrd="0" presId="urn:microsoft.com/office/officeart/2005/8/layout/venn1"/>
    <dgm:cxn modelId="{2FFC3B1B-DA63-4B37-B9CF-085CC8497682}" type="presOf" srcId="{645DAD24-637E-4624-9CD9-1421AD992E3C}" destId="{4C66D2F4-E7BE-4212-AE7C-3B51FF9FAEBE}" srcOrd="0" destOrd="0" presId="urn:microsoft.com/office/officeart/2005/8/layout/venn1"/>
    <dgm:cxn modelId="{225F3285-C1CE-4F0B-8379-8185B98FE9D9}" type="presOf" srcId="{F7CCD680-C035-4ECA-B999-4E48F1324D0E}" destId="{54A0BD7C-1935-4218-BF29-0220D3D0260D}" srcOrd="0" destOrd="0" presId="urn:microsoft.com/office/officeart/2005/8/layout/venn1"/>
    <dgm:cxn modelId="{5B4E120F-6D80-4175-9376-692C1CDF0F1A}" srcId="{645DAD24-637E-4624-9CD9-1421AD992E3C}" destId="{8BB88B30-1DD7-4A66-9576-6D8505E5B628}" srcOrd="1" destOrd="0" parTransId="{7363E509-7548-47CC-BFF4-727EB3288035}" sibTransId="{28E70F98-18DF-4CD3-8F71-275578B7D6F2}"/>
    <dgm:cxn modelId="{F080AE6C-0368-47D3-AB94-7DB6786F2A99}" type="presOf" srcId="{F7CCD680-C035-4ECA-B999-4E48F1324D0E}" destId="{783EF4C8-B288-4457-AF56-48B45C1C0470}" srcOrd="1" destOrd="0" presId="urn:microsoft.com/office/officeart/2005/8/layout/venn1"/>
    <dgm:cxn modelId="{B487A897-E9CE-4082-B735-930CEFCDCB7B}" srcId="{645DAD24-637E-4624-9CD9-1421AD992E3C}" destId="{F7CCD680-C035-4ECA-B999-4E48F1324D0E}" srcOrd="0" destOrd="0" parTransId="{9AD9FFA6-1B0E-4525-88EC-1787876EC1C8}" sibTransId="{0196EF92-71F2-4BF2-B221-7D06CBE812FA}"/>
    <dgm:cxn modelId="{FAA5271F-7702-4966-809A-D17DDDA9873A}" type="presParOf" srcId="{4C66D2F4-E7BE-4212-AE7C-3B51FF9FAEBE}" destId="{54A0BD7C-1935-4218-BF29-0220D3D0260D}" srcOrd="0" destOrd="0" presId="urn:microsoft.com/office/officeart/2005/8/layout/venn1"/>
    <dgm:cxn modelId="{8C9A1AB8-B38D-4D80-83BD-C2A56DCCFC3C}" type="presParOf" srcId="{4C66D2F4-E7BE-4212-AE7C-3B51FF9FAEBE}" destId="{783EF4C8-B288-4457-AF56-48B45C1C0470}" srcOrd="1" destOrd="0" presId="urn:microsoft.com/office/officeart/2005/8/layout/venn1"/>
    <dgm:cxn modelId="{DF74A185-058F-48DA-B56B-8F1D638D4D9B}" type="presParOf" srcId="{4C66D2F4-E7BE-4212-AE7C-3B51FF9FAEBE}" destId="{9F557821-7621-483D-A1AE-B739E4D948C0}" srcOrd="2" destOrd="0" presId="urn:microsoft.com/office/officeart/2005/8/layout/venn1"/>
    <dgm:cxn modelId="{50D23D8C-0A6E-48DA-8585-FB138BD5AC86}" type="presParOf" srcId="{4C66D2F4-E7BE-4212-AE7C-3B51FF9FAEBE}" destId="{0F3F0BF5-8BA1-4FDE-B6DC-7319E8351E3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D566AD3-12C4-4B25-BD49-AA4EC7D1A8F6}" type="presOf" srcId="{EDD5B62D-E210-4844-8F5E-041735AC3C2B}" destId="{2A6DF659-30A5-4FC3-8D6A-217EB8F101FF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109E33ED-2B15-434E-A11F-E1DF5FA219F4}" type="presOf" srcId="{853EE942-93FE-4B7D-8CE3-81B762BE8381}" destId="{2E6E606B-58E9-419A-B562-EA5D4DB774B9}" srcOrd="0" destOrd="0" presId="urn:microsoft.com/office/officeart/2005/8/layout/hChevron3"/>
    <dgm:cxn modelId="{53C716A3-D757-4DD7-98E7-D4EC392372BA}" type="presOf" srcId="{FA2AF054-58ED-42CB-A6D5-D5CE2018CFA7}" destId="{D713AE0A-1625-495A-99D0-3CAC4487B710}" srcOrd="0" destOrd="0" presId="urn:microsoft.com/office/officeart/2005/8/layout/hChevron3"/>
    <dgm:cxn modelId="{6C5A5CD7-F66E-4592-9C37-20D78DEFE469}" type="presOf" srcId="{8446AEDA-6035-451E-8C3F-5BADBCA2AC8F}" destId="{4B07B72F-A69F-4970-A97A-93DB25A6133A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CBB2BBD9-D637-4B57-8564-B81FAAD63280}" type="presOf" srcId="{CBC59D21-88D2-4B01-94A3-F610551A4531}" destId="{24705F9F-2F46-40E6-B0BD-71BAC80316BD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394AAA04-1139-499C-8576-D6F63FCD546F}" type="presOf" srcId="{24E8B4CE-28A4-4AAB-9B8B-1555063760CC}" destId="{5FBC2B98-E808-42B4-A2AD-79FF4B596079}" srcOrd="0" destOrd="0" presId="urn:microsoft.com/office/officeart/2005/8/layout/hChevron3"/>
    <dgm:cxn modelId="{EFD6F17E-6D36-4DDC-B356-7E53CC42CC06}" type="presParOf" srcId="{2E6E606B-58E9-419A-B562-EA5D4DB774B9}" destId="{D713AE0A-1625-495A-99D0-3CAC4487B710}" srcOrd="0" destOrd="0" presId="urn:microsoft.com/office/officeart/2005/8/layout/hChevron3"/>
    <dgm:cxn modelId="{06D1F7C3-8161-4FC9-B7BD-B0E34C5238DA}" type="presParOf" srcId="{2E6E606B-58E9-419A-B562-EA5D4DB774B9}" destId="{706CA538-E27C-4364-ABF9-C9382DEF08BC}" srcOrd="1" destOrd="0" presId="urn:microsoft.com/office/officeart/2005/8/layout/hChevron3"/>
    <dgm:cxn modelId="{DB8FFB82-5E78-4939-BD1A-423D429C6C52}" type="presParOf" srcId="{2E6E606B-58E9-419A-B562-EA5D4DB774B9}" destId="{2A6DF659-30A5-4FC3-8D6A-217EB8F101FF}" srcOrd="2" destOrd="0" presId="urn:microsoft.com/office/officeart/2005/8/layout/hChevron3"/>
    <dgm:cxn modelId="{B17D147B-044A-4E1C-8BB4-3BADE6C54784}" type="presParOf" srcId="{2E6E606B-58E9-419A-B562-EA5D4DB774B9}" destId="{473ACDDE-FACB-49F5-9A14-CF3A36033E8C}" srcOrd="3" destOrd="0" presId="urn:microsoft.com/office/officeart/2005/8/layout/hChevron3"/>
    <dgm:cxn modelId="{9F9B8B77-07A9-451D-BBB2-3C8944ED5FAD}" type="presParOf" srcId="{2E6E606B-58E9-419A-B562-EA5D4DB774B9}" destId="{4B07B72F-A69F-4970-A97A-93DB25A6133A}" srcOrd="4" destOrd="0" presId="urn:microsoft.com/office/officeart/2005/8/layout/hChevron3"/>
    <dgm:cxn modelId="{CB3555CF-5E6A-4BF7-B771-D1AF5BA78D79}" type="presParOf" srcId="{2E6E606B-58E9-419A-B562-EA5D4DB774B9}" destId="{1AD4E9AE-01DD-47B7-B670-404704E0DFEA}" srcOrd="5" destOrd="0" presId="urn:microsoft.com/office/officeart/2005/8/layout/hChevron3"/>
    <dgm:cxn modelId="{49BAF547-5051-4078-B0D2-52EE8421A512}" type="presParOf" srcId="{2E6E606B-58E9-419A-B562-EA5D4DB774B9}" destId="{24705F9F-2F46-40E6-B0BD-71BAC80316BD}" srcOrd="6" destOrd="0" presId="urn:microsoft.com/office/officeart/2005/8/layout/hChevron3"/>
    <dgm:cxn modelId="{6148D0C9-A29B-4281-B077-A1790E46A2B3}" type="presParOf" srcId="{2E6E606B-58E9-419A-B562-EA5D4DB774B9}" destId="{71C800EB-E5C5-4679-AFA2-4B9B6CE01526}" srcOrd="7" destOrd="0" presId="urn:microsoft.com/office/officeart/2005/8/layout/hChevron3"/>
    <dgm:cxn modelId="{E57D5851-1F47-4E38-B76F-F2664ED5632F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952FA9D-EBDC-4A66-BF80-9E8F63C2918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4F6F84BE-D102-458E-A581-51FC9E5EC0B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algn="ctr" rtl="0"/>
          <a:r>
            <a:rPr lang="ja-JP" altLang="en-US" dirty="0" smtClean="0"/>
            <a:t>システムとは</a:t>
          </a:r>
          <a:endParaRPr lang="ja-JP" dirty="0"/>
        </a:p>
      </dgm:t>
    </dgm:pt>
    <dgm:pt modelId="{A7248BB3-DBD5-4FA1-A496-3D42EAB01038}" type="sib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888DD4C4-B302-431E-AA85-A503B23EDB45}" type="par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ADE9B313-BDC8-439A-BCCD-C1C1D3C26968}">
      <dgm:prSet/>
      <dgm:spPr/>
      <dgm:t>
        <a:bodyPr/>
        <a:lstStyle/>
        <a:p>
          <a:pPr algn="ctr" rtl="0"/>
          <a:r>
            <a:rPr lang="ja-JP" altLang="en-US" dirty="0" smtClean="0"/>
            <a:t>運用について</a:t>
          </a:r>
          <a:endParaRPr lang="ja-JP" dirty="0"/>
        </a:p>
      </dgm:t>
    </dgm:pt>
    <dgm:pt modelId="{6B1E8775-2A8C-4147-B2D1-10F902C20FD3}" type="sibTrans" cxnId="{BF3E4FCD-BE6C-424D-80C5-7DD4D4150F9E}">
      <dgm:prSet/>
      <dgm:spPr/>
      <dgm:t>
        <a:bodyPr/>
        <a:lstStyle/>
        <a:p>
          <a:endParaRPr kumimoji="1" lang="ja-JP" altLang="en-US"/>
        </a:p>
      </dgm:t>
    </dgm:pt>
    <dgm:pt modelId="{46AA1ED4-4973-4FE8-9FC5-A167CC3D30E4}" type="parTrans" cxnId="{BF3E4FCD-BE6C-424D-80C5-7DD4D4150F9E}">
      <dgm:prSet/>
      <dgm:spPr/>
      <dgm:t>
        <a:bodyPr/>
        <a:lstStyle/>
        <a:p>
          <a:endParaRPr kumimoji="1" lang="ja-JP" altLang="en-US"/>
        </a:p>
      </dgm:t>
    </dgm:pt>
    <dgm:pt modelId="{FEF8A199-2889-4404-BDB4-B52AD320C0A6}">
      <dgm:prSet/>
      <dgm:spPr>
        <a:solidFill>
          <a:schemeClr val="accent2"/>
        </a:solidFill>
      </dgm:spPr>
      <dgm:t>
        <a:bodyPr/>
        <a:lstStyle/>
        <a:p>
          <a:pPr algn="ctr" rtl="0"/>
          <a:r>
            <a:rPr lang="ja-JP" altLang="en-US" dirty="0" smtClean="0"/>
            <a:t>基本的な考え方</a:t>
          </a:r>
          <a:endParaRPr lang="ja-JP" dirty="0"/>
        </a:p>
      </dgm:t>
    </dgm:pt>
    <dgm:pt modelId="{8F3A36E6-8082-46DB-BFFB-2DCE1F4FDBFE}" type="sibTrans" cxnId="{F7D04C4E-2FE0-4F6A-957A-A121D4A72D17}">
      <dgm:prSet/>
      <dgm:spPr/>
      <dgm:t>
        <a:bodyPr/>
        <a:lstStyle/>
        <a:p>
          <a:endParaRPr kumimoji="1" lang="ja-JP" altLang="en-US"/>
        </a:p>
      </dgm:t>
    </dgm:pt>
    <dgm:pt modelId="{F8358504-3FF5-45BB-8E16-851FB5275D2E}" type="parTrans" cxnId="{F7D04C4E-2FE0-4F6A-957A-A121D4A72D17}">
      <dgm:prSet/>
      <dgm:spPr/>
      <dgm:t>
        <a:bodyPr/>
        <a:lstStyle/>
        <a:p>
          <a:endParaRPr kumimoji="1" lang="ja-JP" altLang="en-US"/>
        </a:p>
      </dgm:t>
    </dgm:pt>
    <dgm:pt modelId="{215DB3AE-DF30-4F45-9244-7523F8D921C7}" type="pres">
      <dgm:prSet presAssocID="{3952FA9D-EBDC-4A66-BF80-9E8F63C291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2B8CB74-3CC9-4BFD-9629-85B5F3AA599F}" type="pres">
      <dgm:prSet presAssocID="{4F6F84BE-D102-458E-A581-51FC9E5EC0B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9E11B0-DDF2-45C0-BFD3-251E4BCD579B}" type="pres">
      <dgm:prSet presAssocID="{A7248BB3-DBD5-4FA1-A496-3D42EAB01038}" presName="spacer" presStyleCnt="0"/>
      <dgm:spPr/>
      <dgm:t>
        <a:bodyPr/>
        <a:lstStyle/>
        <a:p>
          <a:endParaRPr kumimoji="1" lang="ja-JP" altLang="en-US"/>
        </a:p>
      </dgm:t>
    </dgm:pt>
    <dgm:pt modelId="{C413EFAA-217A-42E5-8455-3051DA38D157}" type="pres">
      <dgm:prSet presAssocID="{FEF8A199-2889-4404-BDB4-B52AD320C0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6271222-3AE5-4BA3-A539-1C7D833B654F}" type="pres">
      <dgm:prSet presAssocID="{8F3A36E6-8082-46DB-BFFB-2DCE1F4FDBFE}" presName="spacer" presStyleCnt="0"/>
      <dgm:spPr/>
      <dgm:t>
        <a:bodyPr/>
        <a:lstStyle/>
        <a:p>
          <a:endParaRPr kumimoji="1" lang="ja-JP" altLang="en-US"/>
        </a:p>
      </dgm:t>
    </dgm:pt>
    <dgm:pt modelId="{9E1513D5-6FCB-4CF7-8F17-2F5D39511050}" type="pres">
      <dgm:prSet presAssocID="{ADE9B313-BDC8-439A-BCCD-C1C1D3C2696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D04C4E-2FE0-4F6A-957A-A121D4A72D17}" srcId="{3952FA9D-EBDC-4A66-BF80-9E8F63C29188}" destId="{FEF8A199-2889-4404-BDB4-B52AD320C0A6}" srcOrd="1" destOrd="0" parTransId="{F8358504-3FF5-45BB-8E16-851FB5275D2E}" sibTransId="{8F3A36E6-8082-46DB-BFFB-2DCE1F4FDBFE}"/>
    <dgm:cxn modelId="{C533D1F7-C38D-4253-9AAB-1A07FC9AC769}" type="presOf" srcId="{ADE9B313-BDC8-439A-BCCD-C1C1D3C26968}" destId="{9E1513D5-6FCB-4CF7-8F17-2F5D39511050}" srcOrd="0" destOrd="0" presId="urn:microsoft.com/office/officeart/2005/8/layout/vList2"/>
    <dgm:cxn modelId="{64882651-7450-45DD-AA58-74984EB4DDBA}" type="presOf" srcId="{4F6F84BE-D102-458E-A581-51FC9E5EC0B3}" destId="{32B8CB74-3CC9-4BFD-9629-85B5F3AA599F}" srcOrd="0" destOrd="0" presId="urn:microsoft.com/office/officeart/2005/8/layout/vList2"/>
    <dgm:cxn modelId="{BF3E4FCD-BE6C-424D-80C5-7DD4D4150F9E}" srcId="{3952FA9D-EBDC-4A66-BF80-9E8F63C29188}" destId="{ADE9B313-BDC8-439A-BCCD-C1C1D3C26968}" srcOrd="2" destOrd="0" parTransId="{46AA1ED4-4973-4FE8-9FC5-A167CC3D30E4}" sibTransId="{6B1E8775-2A8C-4147-B2D1-10F902C20FD3}"/>
    <dgm:cxn modelId="{228D50F4-A9BE-405F-B00F-A03C99FCD40E}" type="presOf" srcId="{FEF8A199-2889-4404-BDB4-B52AD320C0A6}" destId="{C413EFAA-217A-42E5-8455-3051DA38D157}" srcOrd="0" destOrd="0" presId="urn:microsoft.com/office/officeart/2005/8/layout/vList2"/>
    <dgm:cxn modelId="{C0ACBB44-9D82-47F4-BB91-330982D610FF}" type="presOf" srcId="{3952FA9D-EBDC-4A66-BF80-9E8F63C29188}" destId="{215DB3AE-DF30-4F45-9244-7523F8D921C7}" srcOrd="0" destOrd="0" presId="urn:microsoft.com/office/officeart/2005/8/layout/vList2"/>
    <dgm:cxn modelId="{460D08E1-C77A-46EE-80DD-FF381F0F802E}" srcId="{3952FA9D-EBDC-4A66-BF80-9E8F63C29188}" destId="{4F6F84BE-D102-458E-A581-51FC9E5EC0B3}" srcOrd="0" destOrd="0" parTransId="{888DD4C4-B302-431E-AA85-A503B23EDB45}" sibTransId="{A7248BB3-DBD5-4FA1-A496-3D42EAB01038}"/>
    <dgm:cxn modelId="{E382D21B-96DB-4D16-ABBA-1D9C48DACCDA}" type="presParOf" srcId="{215DB3AE-DF30-4F45-9244-7523F8D921C7}" destId="{32B8CB74-3CC9-4BFD-9629-85B5F3AA599F}" srcOrd="0" destOrd="0" presId="urn:microsoft.com/office/officeart/2005/8/layout/vList2"/>
    <dgm:cxn modelId="{077D604E-8494-46A0-B194-BF7440111733}" type="presParOf" srcId="{215DB3AE-DF30-4F45-9244-7523F8D921C7}" destId="{979E11B0-DDF2-45C0-BFD3-251E4BCD579B}" srcOrd="1" destOrd="0" presId="urn:microsoft.com/office/officeart/2005/8/layout/vList2"/>
    <dgm:cxn modelId="{E9A59B61-315D-46E3-AA0E-19E905CB6EA7}" type="presParOf" srcId="{215DB3AE-DF30-4F45-9244-7523F8D921C7}" destId="{C413EFAA-217A-42E5-8455-3051DA38D157}" srcOrd="2" destOrd="0" presId="urn:microsoft.com/office/officeart/2005/8/layout/vList2"/>
    <dgm:cxn modelId="{C514A253-EBDC-4187-AAD6-E799E3A07F30}" type="presParOf" srcId="{215DB3AE-DF30-4F45-9244-7523F8D921C7}" destId="{06271222-3AE5-4BA3-A539-1C7D833B654F}" srcOrd="3" destOrd="0" presId="urn:microsoft.com/office/officeart/2005/8/layout/vList2"/>
    <dgm:cxn modelId="{3ABE3DC5-050F-4230-832B-84169BD51811}" type="presParOf" srcId="{215DB3AE-DF30-4F45-9244-7523F8D921C7}" destId="{9E1513D5-6FCB-4CF7-8F17-2F5D3951105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32B7BF5-F648-415A-9AC4-499335B19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CD108D-7091-4974-BA39-41238EEC33EC}">
      <dgm:prSet phldrT="[テキスト]"/>
      <dgm:spPr/>
      <dgm:t>
        <a:bodyPr/>
        <a:lstStyle/>
        <a:p>
          <a:r>
            <a:rPr kumimoji="1" lang="ja-JP" altLang="en-US" dirty="0" smtClean="0"/>
            <a:t>稼働１</a:t>
          </a:r>
          <a:endParaRPr kumimoji="1" lang="ja-JP" altLang="en-US" dirty="0"/>
        </a:p>
      </dgm:t>
    </dgm:pt>
    <dgm:pt modelId="{B08B3EAF-78B7-4B5A-9EE0-E0FD842CB05C}" type="par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5646B9A7-0464-4559-A5D2-B00EF37F1E4D}" type="sib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08159316-5976-43F3-8713-50AAEF4FDB05}">
      <dgm:prSet phldrT="[テキスト]"/>
      <dgm:spPr/>
      <dgm:t>
        <a:bodyPr/>
        <a:lstStyle/>
        <a:p>
          <a:r>
            <a:rPr kumimoji="1" lang="ja-JP" altLang="en-US" dirty="0" smtClean="0"/>
            <a:t>稼働２</a:t>
          </a:r>
          <a:endParaRPr kumimoji="1" lang="ja-JP" altLang="en-US" dirty="0"/>
        </a:p>
      </dgm:t>
    </dgm:pt>
    <dgm:pt modelId="{A3FC5F16-66A8-4C51-844D-29F754C06393}" type="par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B65618B6-C9CB-4D2B-86F5-23B448B18EC1}" type="sib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C11CF45E-940C-45B2-89AF-8765A7AF719B}">
      <dgm:prSet phldrT="[テキスト]"/>
      <dgm:spPr/>
      <dgm:t>
        <a:bodyPr/>
        <a:lstStyle/>
        <a:p>
          <a:r>
            <a:rPr kumimoji="1" lang="ja-JP" altLang="en-US" dirty="0" smtClean="0"/>
            <a:t>稼働３</a:t>
          </a:r>
          <a:endParaRPr kumimoji="1" lang="ja-JP" altLang="en-US" dirty="0"/>
        </a:p>
      </dgm:t>
    </dgm:pt>
    <dgm:pt modelId="{73CB0800-2BEC-4A2C-BF25-E1AF7F141877}" type="par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0E7B56C6-3BBD-402C-B02C-F13FBA41AAAD}" type="sib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33036160-680A-44E8-A22D-A298E38DF264}" type="pres">
      <dgm:prSet presAssocID="{A32B7BF5-F648-415A-9AC4-499335B199B7}" presName="CompostProcess" presStyleCnt="0">
        <dgm:presLayoutVars>
          <dgm:dir/>
          <dgm:resizeHandles val="exact"/>
        </dgm:presLayoutVars>
      </dgm:prSet>
      <dgm:spPr/>
    </dgm:pt>
    <dgm:pt modelId="{9C995810-6980-48AB-A8C8-849C70B897CE}" type="pres">
      <dgm:prSet presAssocID="{A32B7BF5-F648-415A-9AC4-499335B199B7}" presName="arrow" presStyleLbl="bgShp" presStyleIdx="0" presStyleCnt="1" custScaleX="113954"/>
      <dgm:spPr/>
    </dgm:pt>
    <dgm:pt modelId="{EDC6DB2D-FFA4-414A-A886-CF48E022C46C}" type="pres">
      <dgm:prSet presAssocID="{A32B7BF5-F648-415A-9AC4-499335B199B7}" presName="linearProcess" presStyleCnt="0"/>
      <dgm:spPr/>
    </dgm:pt>
    <dgm:pt modelId="{B821DA13-07C5-4939-A1F6-10B5E31608A2}" type="pres">
      <dgm:prSet presAssocID="{24CD108D-7091-4974-BA39-41238EEC33E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52FCB43-3504-4A6D-A95C-21D2CAA5BF9F}" type="pres">
      <dgm:prSet presAssocID="{5646B9A7-0464-4559-A5D2-B00EF37F1E4D}" presName="sibTrans" presStyleCnt="0"/>
      <dgm:spPr/>
    </dgm:pt>
    <dgm:pt modelId="{BCA1C6DD-CC85-459D-BA2F-CBCEA6021CDD}" type="pres">
      <dgm:prSet presAssocID="{08159316-5976-43F3-8713-50AAEF4FDB0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DDDE16-D90E-4F51-84D0-DBBD844FD19B}" type="pres">
      <dgm:prSet presAssocID="{B65618B6-C9CB-4D2B-86F5-23B448B18EC1}" presName="sibTrans" presStyleCnt="0"/>
      <dgm:spPr/>
    </dgm:pt>
    <dgm:pt modelId="{114032B7-A2EF-4907-A575-364949FD6632}" type="pres">
      <dgm:prSet presAssocID="{C11CF45E-940C-45B2-89AF-8765A7AF71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776995-BD19-4766-BBC7-85FE1118537D}" srcId="{A32B7BF5-F648-415A-9AC4-499335B199B7}" destId="{08159316-5976-43F3-8713-50AAEF4FDB05}" srcOrd="1" destOrd="0" parTransId="{A3FC5F16-66A8-4C51-844D-29F754C06393}" sibTransId="{B65618B6-C9CB-4D2B-86F5-23B448B18EC1}"/>
    <dgm:cxn modelId="{FD9A6D6E-9F5A-4437-8E71-42C980FBA5CC}" type="presOf" srcId="{08159316-5976-43F3-8713-50AAEF4FDB05}" destId="{BCA1C6DD-CC85-459D-BA2F-CBCEA6021CDD}" srcOrd="0" destOrd="0" presId="urn:microsoft.com/office/officeart/2005/8/layout/hProcess9"/>
    <dgm:cxn modelId="{A119A476-458B-4140-95A1-2EA015E8BBBF}" type="presOf" srcId="{24CD108D-7091-4974-BA39-41238EEC33EC}" destId="{B821DA13-07C5-4939-A1F6-10B5E31608A2}" srcOrd="0" destOrd="0" presId="urn:microsoft.com/office/officeart/2005/8/layout/hProcess9"/>
    <dgm:cxn modelId="{377A1D7E-05D8-4BDE-A384-9280A9181CE8}" type="presOf" srcId="{C11CF45E-940C-45B2-89AF-8765A7AF719B}" destId="{114032B7-A2EF-4907-A575-364949FD6632}" srcOrd="0" destOrd="0" presId="urn:microsoft.com/office/officeart/2005/8/layout/hProcess9"/>
    <dgm:cxn modelId="{8E1A2B85-EA85-419C-B6FF-2DC55752D9A3}" srcId="{A32B7BF5-F648-415A-9AC4-499335B199B7}" destId="{24CD108D-7091-4974-BA39-41238EEC33EC}" srcOrd="0" destOrd="0" parTransId="{B08B3EAF-78B7-4B5A-9EE0-E0FD842CB05C}" sibTransId="{5646B9A7-0464-4559-A5D2-B00EF37F1E4D}"/>
    <dgm:cxn modelId="{53A0DD0D-B304-46B1-A419-C8A88DE20294}" srcId="{A32B7BF5-F648-415A-9AC4-499335B199B7}" destId="{C11CF45E-940C-45B2-89AF-8765A7AF719B}" srcOrd="2" destOrd="0" parTransId="{73CB0800-2BEC-4A2C-BF25-E1AF7F141877}" sibTransId="{0E7B56C6-3BBD-402C-B02C-F13FBA41AAAD}"/>
    <dgm:cxn modelId="{127FD051-7412-4C59-B373-DEF0FBFF3C69}" type="presOf" srcId="{A32B7BF5-F648-415A-9AC4-499335B199B7}" destId="{33036160-680A-44E8-A22D-A298E38DF264}" srcOrd="0" destOrd="0" presId="urn:microsoft.com/office/officeart/2005/8/layout/hProcess9"/>
    <dgm:cxn modelId="{6018EAFB-1B1E-4BE1-A903-8EC78B5EC0E1}" type="presParOf" srcId="{33036160-680A-44E8-A22D-A298E38DF264}" destId="{9C995810-6980-48AB-A8C8-849C70B897CE}" srcOrd="0" destOrd="0" presId="urn:microsoft.com/office/officeart/2005/8/layout/hProcess9"/>
    <dgm:cxn modelId="{3DCA5DC4-4AF6-4A84-B47F-60C9A931CA5C}" type="presParOf" srcId="{33036160-680A-44E8-A22D-A298E38DF264}" destId="{EDC6DB2D-FFA4-414A-A886-CF48E022C46C}" srcOrd="1" destOrd="0" presId="urn:microsoft.com/office/officeart/2005/8/layout/hProcess9"/>
    <dgm:cxn modelId="{30FD1CD4-42D0-48E9-AFE3-F6CBB611DA17}" type="presParOf" srcId="{EDC6DB2D-FFA4-414A-A886-CF48E022C46C}" destId="{B821DA13-07C5-4939-A1F6-10B5E31608A2}" srcOrd="0" destOrd="0" presId="urn:microsoft.com/office/officeart/2005/8/layout/hProcess9"/>
    <dgm:cxn modelId="{C3D5C6F1-2C09-42F3-AC23-8FC080097590}" type="presParOf" srcId="{EDC6DB2D-FFA4-414A-A886-CF48E022C46C}" destId="{352FCB43-3504-4A6D-A95C-21D2CAA5BF9F}" srcOrd="1" destOrd="0" presId="urn:microsoft.com/office/officeart/2005/8/layout/hProcess9"/>
    <dgm:cxn modelId="{B2B64463-036A-45D5-A22C-E5280E1EEB57}" type="presParOf" srcId="{EDC6DB2D-FFA4-414A-A886-CF48E022C46C}" destId="{BCA1C6DD-CC85-459D-BA2F-CBCEA6021CDD}" srcOrd="2" destOrd="0" presId="urn:microsoft.com/office/officeart/2005/8/layout/hProcess9"/>
    <dgm:cxn modelId="{13A1B840-7FEA-4B38-8C7A-92C0F81D1DEC}" type="presParOf" srcId="{EDC6DB2D-FFA4-414A-A886-CF48E022C46C}" destId="{43DDDE16-D90E-4F51-84D0-DBBD844FD19B}" srcOrd="3" destOrd="0" presId="urn:microsoft.com/office/officeart/2005/8/layout/hProcess9"/>
    <dgm:cxn modelId="{7E4261D8-CE10-4D2B-B347-2782C7DB6163}" type="presParOf" srcId="{EDC6DB2D-FFA4-414A-A886-CF48E022C46C}" destId="{114032B7-A2EF-4907-A575-364949FD663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A32B7BF5-F648-415A-9AC4-499335B19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CD108D-7091-4974-BA39-41238EEC33EC}">
      <dgm:prSet phldrT="[テキスト]"/>
      <dgm:spPr/>
      <dgm:t>
        <a:bodyPr/>
        <a:lstStyle/>
        <a:p>
          <a:r>
            <a:rPr kumimoji="1" lang="ja-JP" altLang="en-US" dirty="0" smtClean="0"/>
            <a:t>稼働１</a:t>
          </a:r>
          <a:endParaRPr kumimoji="1" lang="ja-JP" altLang="en-US" dirty="0"/>
        </a:p>
      </dgm:t>
    </dgm:pt>
    <dgm:pt modelId="{B08B3EAF-78B7-4B5A-9EE0-E0FD842CB05C}" type="par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5646B9A7-0464-4559-A5D2-B00EF37F1E4D}" type="sib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08159316-5976-43F3-8713-50AAEF4FDB05}">
      <dgm:prSet phldrT="[テキスト]"/>
      <dgm:spPr/>
      <dgm:t>
        <a:bodyPr/>
        <a:lstStyle/>
        <a:p>
          <a:r>
            <a:rPr kumimoji="1" lang="ja-JP" altLang="en-US" dirty="0" smtClean="0"/>
            <a:t>稼働２</a:t>
          </a:r>
          <a:endParaRPr kumimoji="1" lang="ja-JP" altLang="en-US" dirty="0"/>
        </a:p>
      </dgm:t>
    </dgm:pt>
    <dgm:pt modelId="{A3FC5F16-66A8-4C51-844D-29F754C06393}" type="par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B65618B6-C9CB-4D2B-86F5-23B448B18EC1}" type="sib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C11CF45E-940C-45B2-89AF-8765A7AF719B}">
      <dgm:prSet phldrT="[テキスト]"/>
      <dgm:spPr/>
      <dgm:t>
        <a:bodyPr/>
        <a:lstStyle/>
        <a:p>
          <a:r>
            <a:rPr kumimoji="1" lang="ja-JP" altLang="en-US" dirty="0" smtClean="0"/>
            <a:t>稼働３</a:t>
          </a:r>
          <a:endParaRPr kumimoji="1" lang="ja-JP" altLang="en-US" dirty="0"/>
        </a:p>
      </dgm:t>
    </dgm:pt>
    <dgm:pt modelId="{73CB0800-2BEC-4A2C-BF25-E1AF7F141877}" type="par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0E7B56C6-3BBD-402C-B02C-F13FBA41AAAD}" type="sib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33036160-680A-44E8-A22D-A298E38DF264}" type="pres">
      <dgm:prSet presAssocID="{A32B7BF5-F648-415A-9AC4-499335B199B7}" presName="CompostProcess" presStyleCnt="0">
        <dgm:presLayoutVars>
          <dgm:dir/>
          <dgm:resizeHandles val="exact"/>
        </dgm:presLayoutVars>
      </dgm:prSet>
      <dgm:spPr/>
    </dgm:pt>
    <dgm:pt modelId="{9C995810-6980-48AB-A8C8-849C70B897CE}" type="pres">
      <dgm:prSet presAssocID="{A32B7BF5-F648-415A-9AC4-499335B199B7}" presName="arrow" presStyleLbl="bgShp" presStyleIdx="0" presStyleCnt="1" custScaleX="113954"/>
      <dgm:spPr/>
    </dgm:pt>
    <dgm:pt modelId="{EDC6DB2D-FFA4-414A-A886-CF48E022C46C}" type="pres">
      <dgm:prSet presAssocID="{A32B7BF5-F648-415A-9AC4-499335B199B7}" presName="linearProcess" presStyleCnt="0"/>
      <dgm:spPr/>
    </dgm:pt>
    <dgm:pt modelId="{B821DA13-07C5-4939-A1F6-10B5E31608A2}" type="pres">
      <dgm:prSet presAssocID="{24CD108D-7091-4974-BA39-41238EEC33E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52FCB43-3504-4A6D-A95C-21D2CAA5BF9F}" type="pres">
      <dgm:prSet presAssocID="{5646B9A7-0464-4559-A5D2-B00EF37F1E4D}" presName="sibTrans" presStyleCnt="0"/>
      <dgm:spPr/>
    </dgm:pt>
    <dgm:pt modelId="{BCA1C6DD-CC85-459D-BA2F-CBCEA6021CDD}" type="pres">
      <dgm:prSet presAssocID="{08159316-5976-43F3-8713-50AAEF4FDB0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DDDE16-D90E-4F51-84D0-DBBD844FD19B}" type="pres">
      <dgm:prSet presAssocID="{B65618B6-C9CB-4D2B-86F5-23B448B18EC1}" presName="sibTrans" presStyleCnt="0"/>
      <dgm:spPr/>
    </dgm:pt>
    <dgm:pt modelId="{114032B7-A2EF-4907-A575-364949FD6632}" type="pres">
      <dgm:prSet presAssocID="{C11CF45E-940C-45B2-89AF-8765A7AF71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776995-BD19-4766-BBC7-85FE1118537D}" srcId="{A32B7BF5-F648-415A-9AC4-499335B199B7}" destId="{08159316-5976-43F3-8713-50AAEF4FDB05}" srcOrd="1" destOrd="0" parTransId="{A3FC5F16-66A8-4C51-844D-29F754C06393}" sibTransId="{B65618B6-C9CB-4D2B-86F5-23B448B18EC1}"/>
    <dgm:cxn modelId="{F58C790C-E323-4727-BC53-90E5E957024C}" type="presOf" srcId="{08159316-5976-43F3-8713-50AAEF4FDB05}" destId="{BCA1C6DD-CC85-459D-BA2F-CBCEA6021CDD}" srcOrd="0" destOrd="0" presId="urn:microsoft.com/office/officeart/2005/8/layout/hProcess9"/>
    <dgm:cxn modelId="{B33A7DA1-4522-4D1C-81DA-943B9D982607}" type="presOf" srcId="{A32B7BF5-F648-415A-9AC4-499335B199B7}" destId="{33036160-680A-44E8-A22D-A298E38DF264}" srcOrd="0" destOrd="0" presId="urn:microsoft.com/office/officeart/2005/8/layout/hProcess9"/>
    <dgm:cxn modelId="{8E1A2B85-EA85-419C-B6FF-2DC55752D9A3}" srcId="{A32B7BF5-F648-415A-9AC4-499335B199B7}" destId="{24CD108D-7091-4974-BA39-41238EEC33EC}" srcOrd="0" destOrd="0" parTransId="{B08B3EAF-78B7-4B5A-9EE0-E0FD842CB05C}" sibTransId="{5646B9A7-0464-4559-A5D2-B00EF37F1E4D}"/>
    <dgm:cxn modelId="{53A0DD0D-B304-46B1-A419-C8A88DE20294}" srcId="{A32B7BF5-F648-415A-9AC4-499335B199B7}" destId="{C11CF45E-940C-45B2-89AF-8765A7AF719B}" srcOrd="2" destOrd="0" parTransId="{73CB0800-2BEC-4A2C-BF25-E1AF7F141877}" sibTransId="{0E7B56C6-3BBD-402C-B02C-F13FBA41AAAD}"/>
    <dgm:cxn modelId="{2BB93EEE-6654-4071-9473-2D7F3964ABAF}" type="presOf" srcId="{24CD108D-7091-4974-BA39-41238EEC33EC}" destId="{B821DA13-07C5-4939-A1F6-10B5E31608A2}" srcOrd="0" destOrd="0" presId="urn:microsoft.com/office/officeart/2005/8/layout/hProcess9"/>
    <dgm:cxn modelId="{26BE04A3-C6B2-4349-B87B-044C2A1EEDC5}" type="presOf" srcId="{C11CF45E-940C-45B2-89AF-8765A7AF719B}" destId="{114032B7-A2EF-4907-A575-364949FD6632}" srcOrd="0" destOrd="0" presId="urn:microsoft.com/office/officeart/2005/8/layout/hProcess9"/>
    <dgm:cxn modelId="{4876B229-FAEA-49B9-9021-2435A215B95F}" type="presParOf" srcId="{33036160-680A-44E8-A22D-A298E38DF264}" destId="{9C995810-6980-48AB-A8C8-849C70B897CE}" srcOrd="0" destOrd="0" presId="urn:microsoft.com/office/officeart/2005/8/layout/hProcess9"/>
    <dgm:cxn modelId="{73BF0416-CFD2-430C-AF64-D856ED1E53D5}" type="presParOf" srcId="{33036160-680A-44E8-A22D-A298E38DF264}" destId="{EDC6DB2D-FFA4-414A-A886-CF48E022C46C}" srcOrd="1" destOrd="0" presId="urn:microsoft.com/office/officeart/2005/8/layout/hProcess9"/>
    <dgm:cxn modelId="{C282B9C1-3CB7-4AC1-870A-17E372D1314F}" type="presParOf" srcId="{EDC6DB2D-FFA4-414A-A886-CF48E022C46C}" destId="{B821DA13-07C5-4939-A1F6-10B5E31608A2}" srcOrd="0" destOrd="0" presId="urn:microsoft.com/office/officeart/2005/8/layout/hProcess9"/>
    <dgm:cxn modelId="{54B2401C-5483-4A75-B6B5-CB97EF660465}" type="presParOf" srcId="{EDC6DB2D-FFA4-414A-A886-CF48E022C46C}" destId="{352FCB43-3504-4A6D-A95C-21D2CAA5BF9F}" srcOrd="1" destOrd="0" presId="urn:microsoft.com/office/officeart/2005/8/layout/hProcess9"/>
    <dgm:cxn modelId="{E440105A-5DBB-4C98-896D-9D22CB4FC7F9}" type="presParOf" srcId="{EDC6DB2D-FFA4-414A-A886-CF48E022C46C}" destId="{BCA1C6DD-CC85-459D-BA2F-CBCEA6021CDD}" srcOrd="2" destOrd="0" presId="urn:microsoft.com/office/officeart/2005/8/layout/hProcess9"/>
    <dgm:cxn modelId="{4A8567E8-AB85-45BD-9C0D-EF6B5736B105}" type="presParOf" srcId="{EDC6DB2D-FFA4-414A-A886-CF48E022C46C}" destId="{43DDDE16-D90E-4F51-84D0-DBBD844FD19B}" srcOrd="3" destOrd="0" presId="urn:microsoft.com/office/officeart/2005/8/layout/hProcess9"/>
    <dgm:cxn modelId="{DE6A3FF2-B8C8-4554-AA43-11A8383F4D17}" type="presParOf" srcId="{EDC6DB2D-FFA4-414A-A886-CF48E022C46C}" destId="{114032B7-A2EF-4907-A575-364949FD663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A32B7BF5-F648-415A-9AC4-499335B19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CD108D-7091-4974-BA39-41238EEC33EC}">
      <dgm:prSet phldrT="[テキスト]"/>
      <dgm:spPr/>
      <dgm:t>
        <a:bodyPr/>
        <a:lstStyle/>
        <a:p>
          <a:r>
            <a:rPr kumimoji="1" lang="ja-JP" altLang="en-US" dirty="0" smtClean="0"/>
            <a:t>稼働１</a:t>
          </a:r>
          <a:endParaRPr kumimoji="1" lang="ja-JP" altLang="en-US" dirty="0"/>
        </a:p>
      </dgm:t>
    </dgm:pt>
    <dgm:pt modelId="{B08B3EAF-78B7-4B5A-9EE0-E0FD842CB05C}" type="par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5646B9A7-0464-4559-A5D2-B00EF37F1E4D}" type="sib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08159316-5976-43F3-8713-50AAEF4FDB05}">
      <dgm:prSet phldrT="[テキスト]"/>
      <dgm:spPr/>
      <dgm:t>
        <a:bodyPr/>
        <a:lstStyle/>
        <a:p>
          <a:r>
            <a:rPr kumimoji="1" lang="ja-JP" altLang="en-US" dirty="0" smtClean="0"/>
            <a:t>稼働２</a:t>
          </a:r>
          <a:endParaRPr kumimoji="1" lang="ja-JP" altLang="en-US" dirty="0"/>
        </a:p>
      </dgm:t>
    </dgm:pt>
    <dgm:pt modelId="{A3FC5F16-66A8-4C51-844D-29F754C06393}" type="par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B65618B6-C9CB-4D2B-86F5-23B448B18EC1}" type="sibTrans" cxnId="{8C776995-BD19-4766-BBC7-85FE1118537D}">
      <dgm:prSet/>
      <dgm:spPr/>
      <dgm:t>
        <a:bodyPr/>
        <a:lstStyle/>
        <a:p>
          <a:endParaRPr kumimoji="1" lang="ja-JP" altLang="en-US"/>
        </a:p>
      </dgm:t>
    </dgm:pt>
    <dgm:pt modelId="{C11CF45E-940C-45B2-89AF-8765A7AF719B}">
      <dgm:prSet phldrT="[テキスト]"/>
      <dgm:spPr/>
      <dgm:t>
        <a:bodyPr/>
        <a:lstStyle/>
        <a:p>
          <a:r>
            <a:rPr kumimoji="1" lang="ja-JP" altLang="en-US" dirty="0" smtClean="0"/>
            <a:t>稼働３</a:t>
          </a:r>
          <a:endParaRPr kumimoji="1" lang="ja-JP" altLang="en-US" dirty="0"/>
        </a:p>
      </dgm:t>
    </dgm:pt>
    <dgm:pt modelId="{73CB0800-2BEC-4A2C-BF25-E1AF7F141877}" type="par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0E7B56C6-3BBD-402C-B02C-F13FBA41AAAD}" type="sibTrans" cxnId="{53A0DD0D-B304-46B1-A419-C8A88DE20294}">
      <dgm:prSet/>
      <dgm:spPr/>
      <dgm:t>
        <a:bodyPr/>
        <a:lstStyle/>
        <a:p>
          <a:endParaRPr kumimoji="1" lang="ja-JP" altLang="en-US"/>
        </a:p>
      </dgm:t>
    </dgm:pt>
    <dgm:pt modelId="{33036160-680A-44E8-A22D-A298E38DF264}" type="pres">
      <dgm:prSet presAssocID="{A32B7BF5-F648-415A-9AC4-499335B199B7}" presName="CompostProcess" presStyleCnt="0">
        <dgm:presLayoutVars>
          <dgm:dir/>
          <dgm:resizeHandles val="exact"/>
        </dgm:presLayoutVars>
      </dgm:prSet>
      <dgm:spPr/>
    </dgm:pt>
    <dgm:pt modelId="{9C995810-6980-48AB-A8C8-849C70B897CE}" type="pres">
      <dgm:prSet presAssocID="{A32B7BF5-F648-415A-9AC4-499335B199B7}" presName="arrow" presStyleLbl="bgShp" presStyleIdx="0" presStyleCnt="1" custScaleX="113954"/>
      <dgm:spPr/>
    </dgm:pt>
    <dgm:pt modelId="{EDC6DB2D-FFA4-414A-A886-CF48E022C46C}" type="pres">
      <dgm:prSet presAssocID="{A32B7BF5-F648-415A-9AC4-499335B199B7}" presName="linearProcess" presStyleCnt="0"/>
      <dgm:spPr/>
    </dgm:pt>
    <dgm:pt modelId="{B821DA13-07C5-4939-A1F6-10B5E31608A2}" type="pres">
      <dgm:prSet presAssocID="{24CD108D-7091-4974-BA39-41238EEC33E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52FCB43-3504-4A6D-A95C-21D2CAA5BF9F}" type="pres">
      <dgm:prSet presAssocID="{5646B9A7-0464-4559-A5D2-B00EF37F1E4D}" presName="sibTrans" presStyleCnt="0"/>
      <dgm:spPr/>
    </dgm:pt>
    <dgm:pt modelId="{BCA1C6DD-CC85-459D-BA2F-CBCEA6021CDD}" type="pres">
      <dgm:prSet presAssocID="{08159316-5976-43F3-8713-50AAEF4FDB0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DDDE16-D90E-4F51-84D0-DBBD844FD19B}" type="pres">
      <dgm:prSet presAssocID="{B65618B6-C9CB-4D2B-86F5-23B448B18EC1}" presName="sibTrans" presStyleCnt="0"/>
      <dgm:spPr/>
    </dgm:pt>
    <dgm:pt modelId="{114032B7-A2EF-4907-A575-364949FD6632}" type="pres">
      <dgm:prSet presAssocID="{C11CF45E-940C-45B2-89AF-8765A7AF71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776995-BD19-4766-BBC7-85FE1118537D}" srcId="{A32B7BF5-F648-415A-9AC4-499335B199B7}" destId="{08159316-5976-43F3-8713-50AAEF4FDB05}" srcOrd="1" destOrd="0" parTransId="{A3FC5F16-66A8-4C51-844D-29F754C06393}" sibTransId="{B65618B6-C9CB-4D2B-86F5-23B448B18EC1}"/>
    <dgm:cxn modelId="{8E1A2B85-EA85-419C-B6FF-2DC55752D9A3}" srcId="{A32B7BF5-F648-415A-9AC4-499335B199B7}" destId="{24CD108D-7091-4974-BA39-41238EEC33EC}" srcOrd="0" destOrd="0" parTransId="{B08B3EAF-78B7-4B5A-9EE0-E0FD842CB05C}" sibTransId="{5646B9A7-0464-4559-A5D2-B00EF37F1E4D}"/>
    <dgm:cxn modelId="{53A0DD0D-B304-46B1-A419-C8A88DE20294}" srcId="{A32B7BF5-F648-415A-9AC4-499335B199B7}" destId="{C11CF45E-940C-45B2-89AF-8765A7AF719B}" srcOrd="2" destOrd="0" parTransId="{73CB0800-2BEC-4A2C-BF25-E1AF7F141877}" sibTransId="{0E7B56C6-3BBD-402C-B02C-F13FBA41AAAD}"/>
    <dgm:cxn modelId="{278D9AC3-D16E-434F-8EF2-0F7F75E9CABC}" type="presOf" srcId="{A32B7BF5-F648-415A-9AC4-499335B199B7}" destId="{33036160-680A-44E8-A22D-A298E38DF264}" srcOrd="0" destOrd="0" presId="urn:microsoft.com/office/officeart/2005/8/layout/hProcess9"/>
    <dgm:cxn modelId="{222C2791-E611-45A7-AD80-CA6E8D8B3578}" type="presOf" srcId="{C11CF45E-940C-45B2-89AF-8765A7AF719B}" destId="{114032B7-A2EF-4907-A575-364949FD6632}" srcOrd="0" destOrd="0" presId="urn:microsoft.com/office/officeart/2005/8/layout/hProcess9"/>
    <dgm:cxn modelId="{4B56FC44-E88D-483D-BC63-1C62D792D863}" type="presOf" srcId="{24CD108D-7091-4974-BA39-41238EEC33EC}" destId="{B821DA13-07C5-4939-A1F6-10B5E31608A2}" srcOrd="0" destOrd="0" presId="urn:microsoft.com/office/officeart/2005/8/layout/hProcess9"/>
    <dgm:cxn modelId="{A6DF633F-23FA-4884-A240-14FAA91CF74A}" type="presOf" srcId="{08159316-5976-43F3-8713-50AAEF4FDB05}" destId="{BCA1C6DD-CC85-459D-BA2F-CBCEA6021CDD}" srcOrd="0" destOrd="0" presId="urn:microsoft.com/office/officeart/2005/8/layout/hProcess9"/>
    <dgm:cxn modelId="{3DC28EB4-727F-477B-B028-D3A43F0C78FD}" type="presParOf" srcId="{33036160-680A-44E8-A22D-A298E38DF264}" destId="{9C995810-6980-48AB-A8C8-849C70B897CE}" srcOrd="0" destOrd="0" presId="urn:microsoft.com/office/officeart/2005/8/layout/hProcess9"/>
    <dgm:cxn modelId="{C3F9981D-D3D0-4E50-BC15-291A99FF7BC3}" type="presParOf" srcId="{33036160-680A-44E8-A22D-A298E38DF264}" destId="{EDC6DB2D-FFA4-414A-A886-CF48E022C46C}" srcOrd="1" destOrd="0" presId="urn:microsoft.com/office/officeart/2005/8/layout/hProcess9"/>
    <dgm:cxn modelId="{FF8B0552-4ACC-4150-9972-93651C69C076}" type="presParOf" srcId="{EDC6DB2D-FFA4-414A-A886-CF48E022C46C}" destId="{B821DA13-07C5-4939-A1F6-10B5E31608A2}" srcOrd="0" destOrd="0" presId="urn:microsoft.com/office/officeart/2005/8/layout/hProcess9"/>
    <dgm:cxn modelId="{DC258CF4-E376-42AE-B6D5-BE19560162A0}" type="presParOf" srcId="{EDC6DB2D-FFA4-414A-A886-CF48E022C46C}" destId="{352FCB43-3504-4A6D-A95C-21D2CAA5BF9F}" srcOrd="1" destOrd="0" presId="urn:microsoft.com/office/officeart/2005/8/layout/hProcess9"/>
    <dgm:cxn modelId="{63C802FD-88A4-4933-B021-71CD99346E12}" type="presParOf" srcId="{EDC6DB2D-FFA4-414A-A886-CF48E022C46C}" destId="{BCA1C6DD-CC85-459D-BA2F-CBCEA6021CDD}" srcOrd="2" destOrd="0" presId="urn:microsoft.com/office/officeart/2005/8/layout/hProcess9"/>
    <dgm:cxn modelId="{8585898D-7900-4202-B408-1BF6364AA6CF}" type="presParOf" srcId="{EDC6DB2D-FFA4-414A-A886-CF48E022C46C}" destId="{43DDDE16-D90E-4F51-84D0-DBBD844FD19B}" srcOrd="3" destOrd="0" presId="urn:microsoft.com/office/officeart/2005/8/layout/hProcess9"/>
    <dgm:cxn modelId="{3B9855AF-5C19-49D8-8959-E8A7EB1AD280}" type="presParOf" srcId="{EDC6DB2D-FFA4-414A-A886-CF48E022C46C}" destId="{114032B7-A2EF-4907-A575-364949FD663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A32B7BF5-F648-415A-9AC4-499335B19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CD108D-7091-4974-BA39-41238EEC33EC}">
      <dgm:prSet phldrT="[テキスト]"/>
      <dgm:spPr/>
      <dgm:t>
        <a:bodyPr/>
        <a:lstStyle/>
        <a:p>
          <a:r>
            <a:rPr kumimoji="1" lang="ja-JP" altLang="en-US" dirty="0" smtClean="0"/>
            <a:t>稼働： Ｔ％</a:t>
          </a:r>
          <a:endParaRPr kumimoji="1" lang="ja-JP" altLang="en-US" dirty="0"/>
        </a:p>
      </dgm:t>
    </dgm:pt>
    <dgm:pt modelId="{B08B3EAF-78B7-4B5A-9EE0-E0FD842CB05C}" type="par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5646B9A7-0464-4559-A5D2-B00EF37F1E4D}" type="sib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33036160-680A-44E8-A22D-A298E38DF264}" type="pres">
      <dgm:prSet presAssocID="{A32B7BF5-F648-415A-9AC4-499335B199B7}" presName="CompostProcess" presStyleCnt="0">
        <dgm:presLayoutVars>
          <dgm:dir/>
          <dgm:resizeHandles val="exact"/>
        </dgm:presLayoutVars>
      </dgm:prSet>
      <dgm:spPr/>
    </dgm:pt>
    <dgm:pt modelId="{9C995810-6980-48AB-A8C8-849C70B897CE}" type="pres">
      <dgm:prSet presAssocID="{A32B7BF5-F648-415A-9AC4-499335B199B7}" presName="arrow" presStyleLbl="bgShp" presStyleIdx="0" presStyleCnt="1" custScaleX="113954"/>
      <dgm:spPr/>
    </dgm:pt>
    <dgm:pt modelId="{EDC6DB2D-FFA4-414A-A886-CF48E022C46C}" type="pres">
      <dgm:prSet presAssocID="{A32B7BF5-F648-415A-9AC4-499335B199B7}" presName="linearProcess" presStyleCnt="0"/>
      <dgm:spPr/>
    </dgm:pt>
    <dgm:pt modelId="{B821DA13-07C5-4939-A1F6-10B5E31608A2}" type="pres">
      <dgm:prSet presAssocID="{24CD108D-7091-4974-BA39-41238EEC33EC}" presName="textNode" presStyleLbl="node1" presStyleIdx="0" presStyleCnt="1" custScaleX="166994" custLinFactX="-15137" custLinFactNeighborX="-100000" custLinFactNeighborY="126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9C8DAB0-5A35-4EEC-BF03-222DB4C51EC6}" type="presOf" srcId="{24CD108D-7091-4974-BA39-41238EEC33EC}" destId="{B821DA13-07C5-4939-A1F6-10B5E31608A2}" srcOrd="0" destOrd="0" presId="urn:microsoft.com/office/officeart/2005/8/layout/hProcess9"/>
    <dgm:cxn modelId="{8E1A2B85-EA85-419C-B6FF-2DC55752D9A3}" srcId="{A32B7BF5-F648-415A-9AC4-499335B199B7}" destId="{24CD108D-7091-4974-BA39-41238EEC33EC}" srcOrd="0" destOrd="0" parTransId="{B08B3EAF-78B7-4B5A-9EE0-E0FD842CB05C}" sibTransId="{5646B9A7-0464-4559-A5D2-B00EF37F1E4D}"/>
    <dgm:cxn modelId="{6AA30D2E-046A-486F-8968-3E2A10626109}" type="presOf" srcId="{A32B7BF5-F648-415A-9AC4-499335B199B7}" destId="{33036160-680A-44E8-A22D-A298E38DF264}" srcOrd="0" destOrd="0" presId="urn:microsoft.com/office/officeart/2005/8/layout/hProcess9"/>
    <dgm:cxn modelId="{25A87562-B59D-4BD5-9944-C3E288C2DC6B}" type="presParOf" srcId="{33036160-680A-44E8-A22D-A298E38DF264}" destId="{9C995810-6980-48AB-A8C8-849C70B897CE}" srcOrd="0" destOrd="0" presId="urn:microsoft.com/office/officeart/2005/8/layout/hProcess9"/>
    <dgm:cxn modelId="{550F78B2-96CB-4C38-91EC-A543B9BFCD2C}" type="presParOf" srcId="{33036160-680A-44E8-A22D-A298E38DF264}" destId="{EDC6DB2D-FFA4-414A-A886-CF48E022C46C}" srcOrd="1" destOrd="0" presId="urn:microsoft.com/office/officeart/2005/8/layout/hProcess9"/>
    <dgm:cxn modelId="{D63237CF-66A6-49E6-90C9-6EC432FCD29E}" type="presParOf" srcId="{EDC6DB2D-FFA4-414A-A886-CF48E022C46C}" destId="{B821DA13-07C5-4939-A1F6-10B5E31608A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A32B7BF5-F648-415A-9AC4-499335B199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CD108D-7091-4974-BA39-41238EEC33EC}">
      <dgm:prSet phldrT="[テキスト]"/>
      <dgm:spPr/>
      <dgm:t>
        <a:bodyPr/>
        <a:lstStyle/>
        <a:p>
          <a:r>
            <a:rPr kumimoji="1" lang="ja-JP" altLang="en-US" dirty="0" smtClean="0"/>
            <a:t>稼働： ９９％</a:t>
          </a:r>
          <a:endParaRPr kumimoji="1" lang="ja-JP" altLang="en-US" dirty="0"/>
        </a:p>
      </dgm:t>
    </dgm:pt>
    <dgm:pt modelId="{B08B3EAF-78B7-4B5A-9EE0-E0FD842CB05C}" type="par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5646B9A7-0464-4559-A5D2-B00EF37F1E4D}" type="sibTrans" cxnId="{8E1A2B85-EA85-419C-B6FF-2DC55752D9A3}">
      <dgm:prSet/>
      <dgm:spPr/>
      <dgm:t>
        <a:bodyPr/>
        <a:lstStyle/>
        <a:p>
          <a:endParaRPr kumimoji="1" lang="ja-JP" altLang="en-US"/>
        </a:p>
      </dgm:t>
    </dgm:pt>
    <dgm:pt modelId="{33036160-680A-44E8-A22D-A298E38DF264}" type="pres">
      <dgm:prSet presAssocID="{A32B7BF5-F648-415A-9AC4-499335B199B7}" presName="CompostProcess" presStyleCnt="0">
        <dgm:presLayoutVars>
          <dgm:dir/>
          <dgm:resizeHandles val="exact"/>
        </dgm:presLayoutVars>
      </dgm:prSet>
      <dgm:spPr/>
    </dgm:pt>
    <dgm:pt modelId="{9C995810-6980-48AB-A8C8-849C70B897CE}" type="pres">
      <dgm:prSet presAssocID="{A32B7BF5-F648-415A-9AC4-499335B199B7}" presName="arrow" presStyleLbl="bgShp" presStyleIdx="0" presStyleCnt="1" custScaleX="113954"/>
      <dgm:spPr/>
    </dgm:pt>
    <dgm:pt modelId="{EDC6DB2D-FFA4-414A-A886-CF48E022C46C}" type="pres">
      <dgm:prSet presAssocID="{A32B7BF5-F648-415A-9AC4-499335B199B7}" presName="linearProcess" presStyleCnt="0"/>
      <dgm:spPr/>
    </dgm:pt>
    <dgm:pt modelId="{B821DA13-07C5-4939-A1F6-10B5E31608A2}" type="pres">
      <dgm:prSet presAssocID="{24CD108D-7091-4974-BA39-41238EEC33EC}" presName="textNode" presStyleLbl="node1" presStyleIdx="0" presStyleCnt="1" custScaleX="166994" custLinFactX="-15137" custLinFactNeighborX="-100000" custLinFactNeighborY="126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7C5B05E-C529-4B78-8DF3-B30194FAC2FE}" type="presOf" srcId="{A32B7BF5-F648-415A-9AC4-499335B199B7}" destId="{33036160-680A-44E8-A22D-A298E38DF264}" srcOrd="0" destOrd="0" presId="urn:microsoft.com/office/officeart/2005/8/layout/hProcess9"/>
    <dgm:cxn modelId="{8E1A2B85-EA85-419C-B6FF-2DC55752D9A3}" srcId="{A32B7BF5-F648-415A-9AC4-499335B199B7}" destId="{24CD108D-7091-4974-BA39-41238EEC33EC}" srcOrd="0" destOrd="0" parTransId="{B08B3EAF-78B7-4B5A-9EE0-E0FD842CB05C}" sibTransId="{5646B9A7-0464-4559-A5D2-B00EF37F1E4D}"/>
    <dgm:cxn modelId="{A0B37523-0E3B-402D-AA7B-6DEC3B102099}" type="presOf" srcId="{24CD108D-7091-4974-BA39-41238EEC33EC}" destId="{B821DA13-07C5-4939-A1F6-10B5E31608A2}" srcOrd="0" destOrd="0" presId="urn:microsoft.com/office/officeart/2005/8/layout/hProcess9"/>
    <dgm:cxn modelId="{8958E037-9D86-40C1-B993-D2BA7190E3EB}" type="presParOf" srcId="{33036160-680A-44E8-A22D-A298E38DF264}" destId="{9C995810-6980-48AB-A8C8-849C70B897CE}" srcOrd="0" destOrd="0" presId="urn:microsoft.com/office/officeart/2005/8/layout/hProcess9"/>
    <dgm:cxn modelId="{3060A921-9890-4939-9B4C-F7099872E58E}" type="presParOf" srcId="{33036160-680A-44E8-A22D-A298E38DF264}" destId="{EDC6DB2D-FFA4-414A-A886-CF48E022C46C}" srcOrd="1" destOrd="0" presId="urn:microsoft.com/office/officeart/2005/8/layout/hProcess9"/>
    <dgm:cxn modelId="{BD9ED312-7CD3-4E5C-A65B-3F1D9385CC07}" type="presParOf" srcId="{EDC6DB2D-FFA4-414A-A886-CF48E022C46C}" destId="{B821DA13-07C5-4939-A1F6-10B5E31608A2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はじめに</a:t>
          </a:r>
          <a:endParaRPr lang="ja-JP" dirty="0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/>
      <dgm:t>
        <a:bodyPr/>
        <a:lstStyle/>
        <a:p>
          <a:pPr rtl="0"/>
          <a:r>
            <a:rPr kumimoji="1" lang="ja-JP" baseline="0" dirty="0" smtClean="0"/>
            <a:t>背景</a:t>
          </a:r>
          <a:endParaRPr lang="ja-JP" dirty="0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/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/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/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  <dgm:t>
        <a:bodyPr/>
        <a:lstStyle/>
        <a:p>
          <a:endParaRPr kumimoji="1" lang="ja-JP" altLang="en-US"/>
        </a:p>
      </dgm:t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  <dgm:t>
        <a:bodyPr/>
        <a:lstStyle/>
        <a:p>
          <a:endParaRPr kumimoji="1" lang="ja-JP" altLang="en-US"/>
        </a:p>
      </dgm:t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  <dgm:t>
        <a:bodyPr/>
        <a:lstStyle/>
        <a:p>
          <a:endParaRPr kumimoji="1" lang="ja-JP" altLang="en-US"/>
        </a:p>
      </dgm:t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  <dgm:t>
        <a:bodyPr/>
        <a:lstStyle/>
        <a:p>
          <a:endParaRPr kumimoji="1" lang="ja-JP" altLang="en-US"/>
        </a:p>
      </dgm:t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89EB7189-2F5B-4CF5-BE90-702CC53A612B}" type="presOf" srcId="{853EE942-93FE-4B7D-8CE3-81B762BE8381}" destId="{2E6E606B-58E9-419A-B562-EA5D4DB774B9}" srcOrd="0" destOrd="0" presId="urn:microsoft.com/office/officeart/2005/8/layout/hChevron3"/>
    <dgm:cxn modelId="{75F7A92B-9CB4-489A-A537-4C4509BCB296}" type="presOf" srcId="{8446AEDA-6035-451E-8C3F-5BADBCA2AC8F}" destId="{4B07B72F-A69F-4970-A97A-93DB25A6133A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7AF4A5B1-E79E-49B3-9726-5C1C74A889FA}" type="presOf" srcId="{24E8B4CE-28A4-4AAB-9B8B-1555063760CC}" destId="{5FBC2B98-E808-42B4-A2AD-79FF4B596079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2C0D3F21-E765-40D7-8212-667308BE128A}" type="presOf" srcId="{FA2AF054-58ED-42CB-A6D5-D5CE2018CFA7}" destId="{D713AE0A-1625-495A-99D0-3CAC4487B710}" srcOrd="0" destOrd="0" presId="urn:microsoft.com/office/officeart/2005/8/layout/hChevron3"/>
    <dgm:cxn modelId="{1EA0B021-14FD-45B3-A6D9-6E3A77B15312}" type="presOf" srcId="{EDD5B62D-E210-4844-8F5E-041735AC3C2B}" destId="{2A6DF659-30A5-4FC3-8D6A-217EB8F101FF}" srcOrd="0" destOrd="0" presId="urn:microsoft.com/office/officeart/2005/8/layout/hChevron3"/>
    <dgm:cxn modelId="{B0A56A8B-D740-44D8-9EE2-160CA2F6C8A3}" type="presOf" srcId="{CBC59D21-88D2-4B01-94A3-F610551A4531}" destId="{24705F9F-2F46-40E6-B0BD-71BAC80316BD}" srcOrd="0" destOrd="0" presId="urn:microsoft.com/office/officeart/2005/8/layout/hChevron3"/>
    <dgm:cxn modelId="{98D68AD9-F799-4D07-ABC0-EB35B5589699}" type="presParOf" srcId="{2E6E606B-58E9-419A-B562-EA5D4DB774B9}" destId="{D713AE0A-1625-495A-99D0-3CAC4487B710}" srcOrd="0" destOrd="0" presId="urn:microsoft.com/office/officeart/2005/8/layout/hChevron3"/>
    <dgm:cxn modelId="{F0BB9827-0BCB-46FB-A4F9-8FB20603DACE}" type="presParOf" srcId="{2E6E606B-58E9-419A-B562-EA5D4DB774B9}" destId="{706CA538-E27C-4364-ABF9-C9382DEF08BC}" srcOrd="1" destOrd="0" presId="urn:microsoft.com/office/officeart/2005/8/layout/hChevron3"/>
    <dgm:cxn modelId="{669A5F2B-71AE-4171-B196-18B526F099FD}" type="presParOf" srcId="{2E6E606B-58E9-419A-B562-EA5D4DB774B9}" destId="{2A6DF659-30A5-4FC3-8D6A-217EB8F101FF}" srcOrd="2" destOrd="0" presId="urn:microsoft.com/office/officeart/2005/8/layout/hChevron3"/>
    <dgm:cxn modelId="{D92DB370-DD1E-4D36-AB67-697B40BE95C7}" type="presParOf" srcId="{2E6E606B-58E9-419A-B562-EA5D4DB774B9}" destId="{473ACDDE-FACB-49F5-9A14-CF3A36033E8C}" srcOrd="3" destOrd="0" presId="urn:microsoft.com/office/officeart/2005/8/layout/hChevron3"/>
    <dgm:cxn modelId="{C63EAA1B-20C6-4F66-B94F-8BEB101E5BDC}" type="presParOf" srcId="{2E6E606B-58E9-419A-B562-EA5D4DB774B9}" destId="{4B07B72F-A69F-4970-A97A-93DB25A6133A}" srcOrd="4" destOrd="0" presId="urn:microsoft.com/office/officeart/2005/8/layout/hChevron3"/>
    <dgm:cxn modelId="{1A68057A-7B0C-4AFD-A1FA-D7F23D758972}" type="presParOf" srcId="{2E6E606B-58E9-419A-B562-EA5D4DB774B9}" destId="{1AD4E9AE-01DD-47B7-B670-404704E0DFEA}" srcOrd="5" destOrd="0" presId="urn:microsoft.com/office/officeart/2005/8/layout/hChevron3"/>
    <dgm:cxn modelId="{477B3D64-9302-4675-A11C-CCD34D06A7D8}" type="presParOf" srcId="{2E6E606B-58E9-419A-B562-EA5D4DB774B9}" destId="{24705F9F-2F46-40E6-B0BD-71BAC80316BD}" srcOrd="6" destOrd="0" presId="urn:microsoft.com/office/officeart/2005/8/layout/hChevron3"/>
    <dgm:cxn modelId="{873C80DF-1547-462A-8B3B-1AFB01142911}" type="presParOf" srcId="{2E6E606B-58E9-419A-B562-EA5D4DB774B9}" destId="{71C800EB-E5C5-4679-AFA2-4B9B6CE01526}" srcOrd="7" destOrd="0" presId="urn:microsoft.com/office/officeart/2005/8/layout/hChevron3"/>
    <dgm:cxn modelId="{D7BADEBC-9C10-47E5-A313-36DF95492D3A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7368566-0708-41AF-B099-0EBF4A27EACA}" type="presOf" srcId="{EDD5B62D-E210-4844-8F5E-041735AC3C2B}" destId="{2A6DF659-30A5-4FC3-8D6A-217EB8F101FF}" srcOrd="0" destOrd="0" presId="urn:microsoft.com/office/officeart/2005/8/layout/hChevron3"/>
    <dgm:cxn modelId="{A7BA6091-B0C9-470E-A818-A6EBF57FB337}" type="presOf" srcId="{CBC59D21-88D2-4B01-94A3-F610551A4531}" destId="{24705F9F-2F46-40E6-B0BD-71BAC80316BD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A473E8AB-10CE-43EC-82DA-0F90DC31CD31}" type="presOf" srcId="{853EE942-93FE-4B7D-8CE3-81B762BE8381}" destId="{2E6E606B-58E9-419A-B562-EA5D4DB774B9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5B82D766-A0C9-47A7-BDD0-905099012651}" type="presOf" srcId="{FA2AF054-58ED-42CB-A6D5-D5CE2018CFA7}" destId="{D713AE0A-1625-495A-99D0-3CAC4487B710}" srcOrd="0" destOrd="0" presId="urn:microsoft.com/office/officeart/2005/8/layout/hChevron3"/>
    <dgm:cxn modelId="{9380F30E-61F7-4929-9F24-49E653EE673D}" type="presOf" srcId="{8446AEDA-6035-451E-8C3F-5BADBCA2AC8F}" destId="{4B07B72F-A69F-4970-A97A-93DB25A6133A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7993F486-9557-471A-B7E8-24A2941EF6A4}" type="presOf" srcId="{24E8B4CE-28A4-4AAB-9B8B-1555063760CC}" destId="{5FBC2B98-E808-42B4-A2AD-79FF4B596079}" srcOrd="0" destOrd="0" presId="urn:microsoft.com/office/officeart/2005/8/layout/hChevron3"/>
    <dgm:cxn modelId="{8CD34673-31A5-4EE3-8403-05FD1C56BF1F}" type="presParOf" srcId="{2E6E606B-58E9-419A-B562-EA5D4DB774B9}" destId="{D713AE0A-1625-495A-99D0-3CAC4487B710}" srcOrd="0" destOrd="0" presId="urn:microsoft.com/office/officeart/2005/8/layout/hChevron3"/>
    <dgm:cxn modelId="{9BF6CC43-7378-48C4-9F15-F9A6738F7886}" type="presParOf" srcId="{2E6E606B-58E9-419A-B562-EA5D4DB774B9}" destId="{706CA538-E27C-4364-ABF9-C9382DEF08BC}" srcOrd="1" destOrd="0" presId="urn:microsoft.com/office/officeart/2005/8/layout/hChevron3"/>
    <dgm:cxn modelId="{663216FB-C61F-4B64-B225-4AD9B67A9682}" type="presParOf" srcId="{2E6E606B-58E9-419A-B562-EA5D4DB774B9}" destId="{2A6DF659-30A5-4FC3-8D6A-217EB8F101FF}" srcOrd="2" destOrd="0" presId="urn:microsoft.com/office/officeart/2005/8/layout/hChevron3"/>
    <dgm:cxn modelId="{81ADDA49-7588-4CCC-B3BE-1E91F21153E6}" type="presParOf" srcId="{2E6E606B-58E9-419A-B562-EA5D4DB774B9}" destId="{473ACDDE-FACB-49F5-9A14-CF3A36033E8C}" srcOrd="3" destOrd="0" presId="urn:microsoft.com/office/officeart/2005/8/layout/hChevron3"/>
    <dgm:cxn modelId="{ED2DB07F-32C2-4FCC-BE9E-8B8D54B3BA8F}" type="presParOf" srcId="{2E6E606B-58E9-419A-B562-EA5D4DB774B9}" destId="{4B07B72F-A69F-4970-A97A-93DB25A6133A}" srcOrd="4" destOrd="0" presId="urn:microsoft.com/office/officeart/2005/8/layout/hChevron3"/>
    <dgm:cxn modelId="{EEE3FF17-437B-4257-A71B-F58BB9BC8B06}" type="presParOf" srcId="{2E6E606B-58E9-419A-B562-EA5D4DB774B9}" destId="{1AD4E9AE-01DD-47B7-B670-404704E0DFEA}" srcOrd="5" destOrd="0" presId="urn:microsoft.com/office/officeart/2005/8/layout/hChevron3"/>
    <dgm:cxn modelId="{9747DC65-575F-4D16-BB9A-3ABBFE570757}" type="presParOf" srcId="{2E6E606B-58E9-419A-B562-EA5D4DB774B9}" destId="{24705F9F-2F46-40E6-B0BD-71BAC80316BD}" srcOrd="6" destOrd="0" presId="urn:microsoft.com/office/officeart/2005/8/layout/hChevron3"/>
    <dgm:cxn modelId="{D316E08E-BB76-44E1-A33E-7FB566B6D20C}" type="presParOf" srcId="{2E6E606B-58E9-419A-B562-EA5D4DB774B9}" destId="{71C800EB-E5C5-4679-AFA2-4B9B6CE01526}" srcOrd="7" destOrd="0" presId="urn:microsoft.com/office/officeart/2005/8/layout/hChevron3"/>
    <dgm:cxn modelId="{E34B4C4F-68DC-48A1-8EEB-0379346D0A97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3952FA9D-EBDC-4A66-BF80-9E8F63C2918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4F6F84BE-D102-458E-A581-51FC9E5EC0B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algn="ctr" rtl="0"/>
          <a:r>
            <a:rPr lang="ja-JP" altLang="en-US" dirty="0" smtClean="0"/>
            <a:t>システムとは</a:t>
          </a:r>
          <a:endParaRPr lang="ja-JP" dirty="0"/>
        </a:p>
      </dgm:t>
    </dgm:pt>
    <dgm:pt modelId="{A7248BB3-DBD5-4FA1-A496-3D42EAB01038}" type="sib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888DD4C4-B302-431E-AA85-A503B23EDB45}" type="par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ADE9B313-BDC8-439A-BCCD-C1C1D3C26968}">
      <dgm:prSet/>
      <dgm:spPr>
        <a:solidFill>
          <a:schemeClr val="accent2"/>
        </a:solidFill>
      </dgm:spPr>
      <dgm:t>
        <a:bodyPr/>
        <a:lstStyle/>
        <a:p>
          <a:pPr algn="ctr" rtl="0"/>
          <a:r>
            <a:rPr lang="ja-JP" altLang="en-US" dirty="0" smtClean="0"/>
            <a:t>運用について</a:t>
          </a:r>
          <a:endParaRPr lang="ja-JP" dirty="0"/>
        </a:p>
      </dgm:t>
    </dgm:pt>
    <dgm:pt modelId="{6B1E8775-2A8C-4147-B2D1-10F902C20FD3}" type="sibTrans" cxnId="{BF3E4FCD-BE6C-424D-80C5-7DD4D4150F9E}">
      <dgm:prSet/>
      <dgm:spPr/>
      <dgm:t>
        <a:bodyPr/>
        <a:lstStyle/>
        <a:p>
          <a:endParaRPr kumimoji="1" lang="ja-JP" altLang="en-US"/>
        </a:p>
      </dgm:t>
    </dgm:pt>
    <dgm:pt modelId="{46AA1ED4-4973-4FE8-9FC5-A167CC3D30E4}" type="parTrans" cxnId="{BF3E4FCD-BE6C-424D-80C5-7DD4D4150F9E}">
      <dgm:prSet/>
      <dgm:spPr/>
      <dgm:t>
        <a:bodyPr/>
        <a:lstStyle/>
        <a:p>
          <a:endParaRPr kumimoji="1" lang="ja-JP" altLang="en-US"/>
        </a:p>
      </dgm:t>
    </dgm:pt>
    <dgm:pt modelId="{FEF8A199-2889-4404-BDB4-B52AD320C0A6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algn="ctr" rtl="0"/>
          <a:r>
            <a:rPr lang="ja-JP" altLang="en-US" dirty="0" smtClean="0"/>
            <a:t>基本的な考え方</a:t>
          </a:r>
          <a:endParaRPr lang="ja-JP" dirty="0"/>
        </a:p>
      </dgm:t>
    </dgm:pt>
    <dgm:pt modelId="{8F3A36E6-8082-46DB-BFFB-2DCE1F4FDBFE}" type="sibTrans" cxnId="{F7D04C4E-2FE0-4F6A-957A-A121D4A72D17}">
      <dgm:prSet/>
      <dgm:spPr/>
      <dgm:t>
        <a:bodyPr/>
        <a:lstStyle/>
        <a:p>
          <a:endParaRPr kumimoji="1" lang="ja-JP" altLang="en-US"/>
        </a:p>
      </dgm:t>
    </dgm:pt>
    <dgm:pt modelId="{F8358504-3FF5-45BB-8E16-851FB5275D2E}" type="parTrans" cxnId="{F7D04C4E-2FE0-4F6A-957A-A121D4A72D17}">
      <dgm:prSet/>
      <dgm:spPr/>
      <dgm:t>
        <a:bodyPr/>
        <a:lstStyle/>
        <a:p>
          <a:endParaRPr kumimoji="1" lang="ja-JP" altLang="en-US"/>
        </a:p>
      </dgm:t>
    </dgm:pt>
    <dgm:pt modelId="{215DB3AE-DF30-4F45-9244-7523F8D921C7}" type="pres">
      <dgm:prSet presAssocID="{3952FA9D-EBDC-4A66-BF80-9E8F63C291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2B8CB74-3CC9-4BFD-9629-85B5F3AA599F}" type="pres">
      <dgm:prSet presAssocID="{4F6F84BE-D102-458E-A581-51FC9E5EC0B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9E11B0-DDF2-45C0-BFD3-251E4BCD579B}" type="pres">
      <dgm:prSet presAssocID="{A7248BB3-DBD5-4FA1-A496-3D42EAB01038}" presName="spacer" presStyleCnt="0"/>
      <dgm:spPr/>
      <dgm:t>
        <a:bodyPr/>
        <a:lstStyle/>
        <a:p>
          <a:endParaRPr kumimoji="1" lang="ja-JP" altLang="en-US"/>
        </a:p>
      </dgm:t>
    </dgm:pt>
    <dgm:pt modelId="{C413EFAA-217A-42E5-8455-3051DA38D157}" type="pres">
      <dgm:prSet presAssocID="{FEF8A199-2889-4404-BDB4-B52AD320C0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6271222-3AE5-4BA3-A539-1C7D833B654F}" type="pres">
      <dgm:prSet presAssocID="{8F3A36E6-8082-46DB-BFFB-2DCE1F4FDBFE}" presName="spacer" presStyleCnt="0"/>
      <dgm:spPr/>
      <dgm:t>
        <a:bodyPr/>
        <a:lstStyle/>
        <a:p>
          <a:endParaRPr kumimoji="1" lang="ja-JP" altLang="en-US"/>
        </a:p>
      </dgm:t>
    </dgm:pt>
    <dgm:pt modelId="{9E1513D5-6FCB-4CF7-8F17-2F5D39511050}" type="pres">
      <dgm:prSet presAssocID="{ADE9B313-BDC8-439A-BCCD-C1C1D3C2696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91970CF-0372-41D2-8412-8CCC85A84459}" type="presOf" srcId="{3952FA9D-EBDC-4A66-BF80-9E8F63C29188}" destId="{215DB3AE-DF30-4F45-9244-7523F8D921C7}" srcOrd="0" destOrd="0" presId="urn:microsoft.com/office/officeart/2005/8/layout/vList2"/>
    <dgm:cxn modelId="{F7D04C4E-2FE0-4F6A-957A-A121D4A72D17}" srcId="{3952FA9D-EBDC-4A66-BF80-9E8F63C29188}" destId="{FEF8A199-2889-4404-BDB4-B52AD320C0A6}" srcOrd="1" destOrd="0" parTransId="{F8358504-3FF5-45BB-8E16-851FB5275D2E}" sibTransId="{8F3A36E6-8082-46DB-BFFB-2DCE1F4FDBFE}"/>
    <dgm:cxn modelId="{BF3E4FCD-BE6C-424D-80C5-7DD4D4150F9E}" srcId="{3952FA9D-EBDC-4A66-BF80-9E8F63C29188}" destId="{ADE9B313-BDC8-439A-BCCD-C1C1D3C26968}" srcOrd="2" destOrd="0" parTransId="{46AA1ED4-4973-4FE8-9FC5-A167CC3D30E4}" sibTransId="{6B1E8775-2A8C-4147-B2D1-10F902C20FD3}"/>
    <dgm:cxn modelId="{460D08E1-C77A-46EE-80DD-FF381F0F802E}" srcId="{3952FA9D-EBDC-4A66-BF80-9E8F63C29188}" destId="{4F6F84BE-D102-458E-A581-51FC9E5EC0B3}" srcOrd="0" destOrd="0" parTransId="{888DD4C4-B302-431E-AA85-A503B23EDB45}" sibTransId="{A7248BB3-DBD5-4FA1-A496-3D42EAB01038}"/>
    <dgm:cxn modelId="{BFE0142F-7472-46CD-BEAF-D17CEBA47B41}" type="presOf" srcId="{4F6F84BE-D102-458E-A581-51FC9E5EC0B3}" destId="{32B8CB74-3CC9-4BFD-9629-85B5F3AA599F}" srcOrd="0" destOrd="0" presId="urn:microsoft.com/office/officeart/2005/8/layout/vList2"/>
    <dgm:cxn modelId="{53C6442D-9F55-48DA-AC84-AE94D9040032}" type="presOf" srcId="{ADE9B313-BDC8-439A-BCCD-C1C1D3C26968}" destId="{9E1513D5-6FCB-4CF7-8F17-2F5D39511050}" srcOrd="0" destOrd="0" presId="urn:microsoft.com/office/officeart/2005/8/layout/vList2"/>
    <dgm:cxn modelId="{FC333921-9293-4824-B8A6-965EA5D3A755}" type="presOf" srcId="{FEF8A199-2889-4404-BDB4-B52AD320C0A6}" destId="{C413EFAA-217A-42E5-8455-3051DA38D157}" srcOrd="0" destOrd="0" presId="urn:microsoft.com/office/officeart/2005/8/layout/vList2"/>
    <dgm:cxn modelId="{1DA7A7A2-B5E3-4ECC-8766-F25A1BEF911B}" type="presParOf" srcId="{215DB3AE-DF30-4F45-9244-7523F8D921C7}" destId="{32B8CB74-3CC9-4BFD-9629-85B5F3AA599F}" srcOrd="0" destOrd="0" presId="urn:microsoft.com/office/officeart/2005/8/layout/vList2"/>
    <dgm:cxn modelId="{30A35D8C-B433-4406-9C5F-E109F85BFDEB}" type="presParOf" srcId="{215DB3AE-DF30-4F45-9244-7523F8D921C7}" destId="{979E11B0-DDF2-45C0-BFD3-251E4BCD579B}" srcOrd="1" destOrd="0" presId="urn:microsoft.com/office/officeart/2005/8/layout/vList2"/>
    <dgm:cxn modelId="{C0C46083-D34C-49F7-85CB-01D669E288D1}" type="presParOf" srcId="{215DB3AE-DF30-4F45-9244-7523F8D921C7}" destId="{C413EFAA-217A-42E5-8455-3051DA38D157}" srcOrd="2" destOrd="0" presId="urn:microsoft.com/office/officeart/2005/8/layout/vList2"/>
    <dgm:cxn modelId="{2E3D0903-3C85-4970-A351-4513AF49ACDB}" type="presParOf" srcId="{215DB3AE-DF30-4F45-9244-7523F8D921C7}" destId="{06271222-3AE5-4BA3-A539-1C7D833B654F}" srcOrd="3" destOrd="0" presId="urn:microsoft.com/office/officeart/2005/8/layout/vList2"/>
    <dgm:cxn modelId="{707B4EFF-D5B5-4D2F-8905-D2553AB74434}" type="presParOf" srcId="{215DB3AE-DF30-4F45-9244-7523F8D921C7}" destId="{9E1513D5-6FCB-4CF7-8F17-2F5D3951105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6CFC86F-FB6F-473F-81F7-51AE1C4148C6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1D7A1B36-5C83-4ECE-B7E0-56BA4288DE82}">
      <dgm:prSet/>
      <dgm:spPr/>
      <dgm:t>
        <a:bodyPr/>
        <a:lstStyle/>
        <a:p>
          <a:pPr rtl="0"/>
          <a:r>
            <a:rPr lang="ja-JP" altLang="en-US" dirty="0" smtClean="0"/>
            <a:t>システムとは何かを考える</a:t>
          </a:r>
          <a:endParaRPr lang="ja-JP" dirty="0"/>
        </a:p>
      </dgm:t>
    </dgm:pt>
    <dgm:pt modelId="{5ABD66F2-84E6-4F20-88E9-4BA42353DAA0}" type="parTrans" cxnId="{AFF2BDF7-B552-498A-981E-3A17A0ECE103}">
      <dgm:prSet/>
      <dgm:spPr/>
      <dgm:t>
        <a:bodyPr/>
        <a:lstStyle/>
        <a:p>
          <a:endParaRPr kumimoji="1" lang="ja-JP" altLang="en-US"/>
        </a:p>
      </dgm:t>
    </dgm:pt>
    <dgm:pt modelId="{BEF44173-00E9-483B-8344-8110F028CDA5}" type="sibTrans" cxnId="{AFF2BDF7-B552-498A-981E-3A17A0ECE103}">
      <dgm:prSet/>
      <dgm:spPr/>
      <dgm:t>
        <a:bodyPr/>
        <a:lstStyle/>
        <a:p>
          <a:endParaRPr kumimoji="1" lang="ja-JP" altLang="en-US"/>
        </a:p>
      </dgm:t>
    </dgm:pt>
    <dgm:pt modelId="{2C4AC7F7-E69E-46DC-9853-FB26134B3F65}">
      <dgm:prSet/>
      <dgm:spPr/>
      <dgm:t>
        <a:bodyPr/>
        <a:lstStyle/>
        <a:p>
          <a:pPr rtl="0"/>
          <a:r>
            <a:rPr lang="ja-JP" altLang="en-US" dirty="0" smtClean="0"/>
            <a:t>システム運用の基礎理論を知る</a:t>
          </a:r>
          <a:endParaRPr lang="ja-JP" dirty="0"/>
        </a:p>
      </dgm:t>
    </dgm:pt>
    <dgm:pt modelId="{863CEBD7-D307-4975-804B-19FC10145E50}" type="parTrans" cxnId="{BC53DB5C-B36A-49AC-BEE6-E8C5677B7973}">
      <dgm:prSet/>
      <dgm:spPr/>
      <dgm:t>
        <a:bodyPr/>
        <a:lstStyle/>
        <a:p>
          <a:endParaRPr kumimoji="1" lang="ja-JP" altLang="en-US"/>
        </a:p>
      </dgm:t>
    </dgm:pt>
    <dgm:pt modelId="{BBCEB80E-6457-42C6-925B-34E7E4384408}" type="sibTrans" cxnId="{BC53DB5C-B36A-49AC-BEE6-E8C5677B7973}">
      <dgm:prSet/>
      <dgm:spPr/>
      <dgm:t>
        <a:bodyPr/>
        <a:lstStyle/>
        <a:p>
          <a:endParaRPr kumimoji="1" lang="ja-JP" altLang="en-US"/>
        </a:p>
      </dgm:t>
    </dgm:pt>
    <dgm:pt modelId="{E1373678-AF05-4B40-A49F-1DC5A2B71AA5}">
      <dgm:prSet/>
      <dgm:spPr/>
      <dgm:t>
        <a:bodyPr/>
        <a:lstStyle/>
        <a:p>
          <a:pPr rtl="0"/>
          <a:r>
            <a:rPr lang="ja-JP" altLang="en-US" dirty="0" smtClean="0"/>
            <a:t>止まらないシステムの運用に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ja-JP" altLang="en-US" dirty="0" smtClean="0"/>
            <a:t>ついて考える</a:t>
          </a:r>
          <a:endParaRPr lang="ja-JP" dirty="0"/>
        </a:p>
      </dgm:t>
    </dgm:pt>
    <dgm:pt modelId="{5EE2E383-03CB-424D-BD65-16C56F1E4241}" type="parTrans" cxnId="{DA85C735-9769-4A70-A382-54F0BC8408E9}">
      <dgm:prSet/>
      <dgm:spPr/>
      <dgm:t>
        <a:bodyPr/>
        <a:lstStyle/>
        <a:p>
          <a:endParaRPr kumimoji="1" lang="ja-JP" altLang="en-US"/>
        </a:p>
      </dgm:t>
    </dgm:pt>
    <dgm:pt modelId="{F9179A71-1937-4430-9077-81EDC70AD827}" type="sibTrans" cxnId="{DA85C735-9769-4A70-A382-54F0BC8408E9}">
      <dgm:prSet/>
      <dgm:spPr/>
      <dgm:t>
        <a:bodyPr/>
        <a:lstStyle/>
        <a:p>
          <a:endParaRPr kumimoji="1" lang="ja-JP" altLang="en-US"/>
        </a:p>
      </dgm:t>
    </dgm:pt>
    <dgm:pt modelId="{1333C29F-CDB9-4D3A-98BF-18D1ED7CF90F}" type="pres">
      <dgm:prSet presAssocID="{66CFC86F-FB6F-473F-81F7-51AE1C4148C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4CAA7090-8EAB-41F2-A878-60D86B5C4E6C}" type="pres">
      <dgm:prSet presAssocID="{66CFC86F-FB6F-473F-81F7-51AE1C4148C6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E3E856F8-6B9C-4C32-8874-5470CC93968F}" type="pres">
      <dgm:prSet presAssocID="{66CFC86F-FB6F-473F-81F7-51AE1C4148C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278CDF-E281-43E9-BBD8-C18E700997BC}" type="pres">
      <dgm:prSet presAssocID="{66CFC86F-FB6F-473F-81F7-51AE1C4148C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B75AD1-11F6-439A-A30D-CA01E8C79855}" type="pres">
      <dgm:prSet presAssocID="{66CFC86F-FB6F-473F-81F7-51AE1C4148C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445A1B-14C8-4A93-807C-BF59AF0969C2}" type="pres">
      <dgm:prSet presAssocID="{66CFC86F-FB6F-473F-81F7-51AE1C4148C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8BF41F-2592-4C13-87AC-84CCFE4DEB7C}" type="pres">
      <dgm:prSet presAssocID="{66CFC86F-FB6F-473F-81F7-51AE1C4148C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9F30D0-0C40-4C51-9C10-CE15895D8E39}" type="pres">
      <dgm:prSet presAssocID="{66CFC86F-FB6F-473F-81F7-51AE1C4148C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D1DB29-C64D-44C0-9AD1-663663016E81}" type="pres">
      <dgm:prSet presAssocID="{66CFC86F-FB6F-473F-81F7-51AE1C4148C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54D939B-5850-4580-90C6-5738DC04C3FE}" type="pres">
      <dgm:prSet presAssocID="{66CFC86F-FB6F-473F-81F7-51AE1C4148C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738D23A-57F2-484C-9A34-4AEA7ABACE52}" type="presOf" srcId="{1D7A1B36-5C83-4ECE-B7E0-56BA4288DE82}" destId="{E3E856F8-6B9C-4C32-8874-5470CC93968F}" srcOrd="0" destOrd="0" presId="urn:microsoft.com/office/officeart/2005/8/layout/vProcess5"/>
    <dgm:cxn modelId="{61C9EF93-3F86-4DFD-B023-F03AFB17803B}" type="presOf" srcId="{2C4AC7F7-E69E-46DC-9853-FB26134B3F65}" destId="{64D1DB29-C64D-44C0-9AD1-663663016E81}" srcOrd="1" destOrd="0" presId="urn:microsoft.com/office/officeart/2005/8/layout/vProcess5"/>
    <dgm:cxn modelId="{7EA29972-B038-4B5C-A6BD-EE8739EE2677}" type="presOf" srcId="{E1373678-AF05-4B40-A49F-1DC5A2B71AA5}" destId="{F54D939B-5850-4580-90C6-5738DC04C3FE}" srcOrd="1" destOrd="0" presId="urn:microsoft.com/office/officeart/2005/8/layout/vProcess5"/>
    <dgm:cxn modelId="{A1F16C38-5D38-48F7-975D-A3B93A2206C5}" type="presOf" srcId="{BBCEB80E-6457-42C6-925B-34E7E4384408}" destId="{2F8BF41F-2592-4C13-87AC-84CCFE4DEB7C}" srcOrd="0" destOrd="0" presId="urn:microsoft.com/office/officeart/2005/8/layout/vProcess5"/>
    <dgm:cxn modelId="{AFF2BDF7-B552-498A-981E-3A17A0ECE103}" srcId="{66CFC86F-FB6F-473F-81F7-51AE1C4148C6}" destId="{1D7A1B36-5C83-4ECE-B7E0-56BA4288DE82}" srcOrd="0" destOrd="0" parTransId="{5ABD66F2-84E6-4F20-88E9-4BA42353DAA0}" sibTransId="{BEF44173-00E9-483B-8344-8110F028CDA5}"/>
    <dgm:cxn modelId="{5415ED3E-44D8-46EF-B91E-978894CE0C81}" type="presOf" srcId="{E1373678-AF05-4B40-A49F-1DC5A2B71AA5}" destId="{A1B75AD1-11F6-439A-A30D-CA01E8C79855}" srcOrd="0" destOrd="0" presId="urn:microsoft.com/office/officeart/2005/8/layout/vProcess5"/>
    <dgm:cxn modelId="{242340F4-00F6-4E12-BBCD-625EB01F08E8}" type="presOf" srcId="{1D7A1B36-5C83-4ECE-B7E0-56BA4288DE82}" destId="{059F30D0-0C40-4C51-9C10-CE15895D8E39}" srcOrd="1" destOrd="0" presId="urn:microsoft.com/office/officeart/2005/8/layout/vProcess5"/>
    <dgm:cxn modelId="{762F0A06-512E-4D78-93A8-431984395664}" type="presOf" srcId="{BEF44173-00E9-483B-8344-8110F028CDA5}" destId="{FA445A1B-14C8-4A93-807C-BF59AF0969C2}" srcOrd="0" destOrd="0" presId="urn:microsoft.com/office/officeart/2005/8/layout/vProcess5"/>
    <dgm:cxn modelId="{DA85C735-9769-4A70-A382-54F0BC8408E9}" srcId="{66CFC86F-FB6F-473F-81F7-51AE1C4148C6}" destId="{E1373678-AF05-4B40-A49F-1DC5A2B71AA5}" srcOrd="2" destOrd="0" parTransId="{5EE2E383-03CB-424D-BD65-16C56F1E4241}" sibTransId="{F9179A71-1937-4430-9077-81EDC70AD827}"/>
    <dgm:cxn modelId="{B2191B1C-5538-4281-9AA0-C8211BDCE279}" type="presOf" srcId="{66CFC86F-FB6F-473F-81F7-51AE1C4148C6}" destId="{1333C29F-CDB9-4D3A-98BF-18D1ED7CF90F}" srcOrd="0" destOrd="0" presId="urn:microsoft.com/office/officeart/2005/8/layout/vProcess5"/>
    <dgm:cxn modelId="{BC53DB5C-B36A-49AC-BEE6-E8C5677B7973}" srcId="{66CFC86F-FB6F-473F-81F7-51AE1C4148C6}" destId="{2C4AC7F7-E69E-46DC-9853-FB26134B3F65}" srcOrd="1" destOrd="0" parTransId="{863CEBD7-D307-4975-804B-19FC10145E50}" sibTransId="{BBCEB80E-6457-42C6-925B-34E7E4384408}"/>
    <dgm:cxn modelId="{7A03BDC6-C246-44E2-A79A-690A9AA37015}" type="presOf" srcId="{2C4AC7F7-E69E-46DC-9853-FB26134B3F65}" destId="{52278CDF-E281-43E9-BBD8-C18E700997BC}" srcOrd="0" destOrd="0" presId="urn:microsoft.com/office/officeart/2005/8/layout/vProcess5"/>
    <dgm:cxn modelId="{29809C1E-8AFF-44AF-A479-261BBEC2A373}" type="presParOf" srcId="{1333C29F-CDB9-4D3A-98BF-18D1ED7CF90F}" destId="{4CAA7090-8EAB-41F2-A878-60D86B5C4E6C}" srcOrd="0" destOrd="0" presId="urn:microsoft.com/office/officeart/2005/8/layout/vProcess5"/>
    <dgm:cxn modelId="{48390780-8AF3-461D-B632-2BC67ED5839C}" type="presParOf" srcId="{1333C29F-CDB9-4D3A-98BF-18D1ED7CF90F}" destId="{E3E856F8-6B9C-4C32-8874-5470CC93968F}" srcOrd="1" destOrd="0" presId="urn:microsoft.com/office/officeart/2005/8/layout/vProcess5"/>
    <dgm:cxn modelId="{ECEC5900-E893-4878-BC02-C079670C9310}" type="presParOf" srcId="{1333C29F-CDB9-4D3A-98BF-18D1ED7CF90F}" destId="{52278CDF-E281-43E9-BBD8-C18E700997BC}" srcOrd="2" destOrd="0" presId="urn:microsoft.com/office/officeart/2005/8/layout/vProcess5"/>
    <dgm:cxn modelId="{E64178F8-2A51-4224-8356-92BD0D881372}" type="presParOf" srcId="{1333C29F-CDB9-4D3A-98BF-18D1ED7CF90F}" destId="{A1B75AD1-11F6-439A-A30D-CA01E8C79855}" srcOrd="3" destOrd="0" presId="urn:microsoft.com/office/officeart/2005/8/layout/vProcess5"/>
    <dgm:cxn modelId="{6D0D9871-F343-4175-A91A-20E7693D7E45}" type="presParOf" srcId="{1333C29F-CDB9-4D3A-98BF-18D1ED7CF90F}" destId="{FA445A1B-14C8-4A93-807C-BF59AF0969C2}" srcOrd="4" destOrd="0" presId="urn:microsoft.com/office/officeart/2005/8/layout/vProcess5"/>
    <dgm:cxn modelId="{505786A3-1984-44DE-8EDA-279A632F7C39}" type="presParOf" srcId="{1333C29F-CDB9-4D3A-98BF-18D1ED7CF90F}" destId="{2F8BF41F-2592-4C13-87AC-84CCFE4DEB7C}" srcOrd="5" destOrd="0" presId="urn:microsoft.com/office/officeart/2005/8/layout/vProcess5"/>
    <dgm:cxn modelId="{9B5C267C-D56D-42F0-B64E-F1A4B1B7A827}" type="presParOf" srcId="{1333C29F-CDB9-4D3A-98BF-18D1ED7CF90F}" destId="{059F30D0-0C40-4C51-9C10-CE15895D8E39}" srcOrd="6" destOrd="0" presId="urn:microsoft.com/office/officeart/2005/8/layout/vProcess5"/>
    <dgm:cxn modelId="{624809EB-71FE-4D23-A383-11CD8DCA0D88}" type="presParOf" srcId="{1333C29F-CDB9-4D3A-98BF-18D1ED7CF90F}" destId="{64D1DB29-C64D-44C0-9AD1-663663016E81}" srcOrd="7" destOrd="0" presId="urn:microsoft.com/office/officeart/2005/8/layout/vProcess5"/>
    <dgm:cxn modelId="{C79402A1-86F3-4B7D-9F5B-2C07E6F3BF47}" type="presParOf" srcId="{1333C29F-CDB9-4D3A-98BF-18D1ED7CF90F}" destId="{F54D939B-5850-4580-90C6-5738DC04C3F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C94B25BA-FE59-4CE7-B0F4-83B582A77504}" type="presOf" srcId="{8446AEDA-6035-451E-8C3F-5BADBCA2AC8F}" destId="{4B07B72F-A69F-4970-A97A-93DB25A6133A}" srcOrd="0" destOrd="0" presId="urn:microsoft.com/office/officeart/2005/8/layout/hChevron3"/>
    <dgm:cxn modelId="{F9CC037A-D4BA-40A8-9E87-809A9DA3DD1D}" type="presOf" srcId="{EDD5B62D-E210-4844-8F5E-041735AC3C2B}" destId="{2A6DF659-30A5-4FC3-8D6A-217EB8F101FF}" srcOrd="0" destOrd="0" presId="urn:microsoft.com/office/officeart/2005/8/layout/hChevron3"/>
    <dgm:cxn modelId="{5CC89BDB-722F-4548-A642-21654443A522}" type="presOf" srcId="{FA2AF054-58ED-42CB-A6D5-D5CE2018CFA7}" destId="{D713AE0A-1625-495A-99D0-3CAC4487B710}" srcOrd="0" destOrd="0" presId="urn:microsoft.com/office/officeart/2005/8/layout/hChevron3"/>
    <dgm:cxn modelId="{C18DD126-6079-4DAF-9A4C-91904A2E2F68}" type="presOf" srcId="{853EE942-93FE-4B7D-8CE3-81B762BE8381}" destId="{2E6E606B-58E9-419A-B562-EA5D4DB774B9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05B777B4-8B09-47CE-85B9-C13B42D8BD0F}" type="presOf" srcId="{24E8B4CE-28A4-4AAB-9B8B-1555063760CC}" destId="{5FBC2B98-E808-42B4-A2AD-79FF4B596079}" srcOrd="0" destOrd="0" presId="urn:microsoft.com/office/officeart/2005/8/layout/hChevron3"/>
    <dgm:cxn modelId="{57A7A0A6-D493-45A8-820E-047D4B1490FE}" type="presOf" srcId="{CBC59D21-88D2-4B01-94A3-F610551A4531}" destId="{24705F9F-2F46-40E6-B0BD-71BAC80316BD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5BF507AB-C4A1-46C2-BEFE-DC5042FF3768}" type="presParOf" srcId="{2E6E606B-58E9-419A-B562-EA5D4DB774B9}" destId="{D713AE0A-1625-495A-99D0-3CAC4487B710}" srcOrd="0" destOrd="0" presId="urn:microsoft.com/office/officeart/2005/8/layout/hChevron3"/>
    <dgm:cxn modelId="{AB0A5991-8745-4D16-89CE-5B47F17B4F2C}" type="presParOf" srcId="{2E6E606B-58E9-419A-B562-EA5D4DB774B9}" destId="{706CA538-E27C-4364-ABF9-C9382DEF08BC}" srcOrd="1" destOrd="0" presId="urn:microsoft.com/office/officeart/2005/8/layout/hChevron3"/>
    <dgm:cxn modelId="{612E887B-AA5D-4835-9DBA-55F0501682DA}" type="presParOf" srcId="{2E6E606B-58E9-419A-B562-EA5D4DB774B9}" destId="{2A6DF659-30A5-4FC3-8D6A-217EB8F101FF}" srcOrd="2" destOrd="0" presId="urn:microsoft.com/office/officeart/2005/8/layout/hChevron3"/>
    <dgm:cxn modelId="{81316FA6-6CB8-4D62-9097-BA5286A33575}" type="presParOf" srcId="{2E6E606B-58E9-419A-B562-EA5D4DB774B9}" destId="{473ACDDE-FACB-49F5-9A14-CF3A36033E8C}" srcOrd="3" destOrd="0" presId="urn:microsoft.com/office/officeart/2005/8/layout/hChevron3"/>
    <dgm:cxn modelId="{163D2898-8AD0-4013-8C72-193346E781E3}" type="presParOf" srcId="{2E6E606B-58E9-419A-B562-EA5D4DB774B9}" destId="{4B07B72F-A69F-4970-A97A-93DB25A6133A}" srcOrd="4" destOrd="0" presId="urn:microsoft.com/office/officeart/2005/8/layout/hChevron3"/>
    <dgm:cxn modelId="{3F00F192-B2A0-4E89-BDEE-5BBC535C3C23}" type="presParOf" srcId="{2E6E606B-58E9-419A-B562-EA5D4DB774B9}" destId="{1AD4E9AE-01DD-47B7-B670-404704E0DFEA}" srcOrd="5" destOrd="0" presId="urn:microsoft.com/office/officeart/2005/8/layout/hChevron3"/>
    <dgm:cxn modelId="{AA072807-57D3-419B-AFAE-7C311D79A124}" type="presParOf" srcId="{2E6E606B-58E9-419A-B562-EA5D4DB774B9}" destId="{24705F9F-2F46-40E6-B0BD-71BAC80316BD}" srcOrd="6" destOrd="0" presId="urn:microsoft.com/office/officeart/2005/8/layout/hChevron3"/>
    <dgm:cxn modelId="{6E03FE35-4A8D-4F55-A4DF-65FA8CE478AE}" type="presParOf" srcId="{2E6E606B-58E9-419A-B562-EA5D4DB774B9}" destId="{71C800EB-E5C5-4679-AFA2-4B9B6CE01526}" srcOrd="7" destOrd="0" presId="urn:microsoft.com/office/officeart/2005/8/layout/hChevron3"/>
    <dgm:cxn modelId="{3A406B03-DF4C-46A4-B423-F611006124F8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52FA9D-EBDC-4A66-BF80-9E8F63C2918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4F6F84BE-D102-458E-A581-51FC9E5EC0B3}">
      <dgm:prSet/>
      <dgm:spPr/>
      <dgm:t>
        <a:bodyPr/>
        <a:lstStyle/>
        <a:p>
          <a:pPr algn="ctr" rtl="0"/>
          <a:r>
            <a:rPr lang="ja-JP" altLang="en-US" dirty="0" smtClean="0"/>
            <a:t>システムとは</a:t>
          </a:r>
          <a:endParaRPr lang="ja-JP" dirty="0"/>
        </a:p>
      </dgm:t>
    </dgm:pt>
    <dgm:pt modelId="{888DD4C4-B302-431E-AA85-A503B23EDB45}" type="par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A7248BB3-DBD5-4FA1-A496-3D42EAB01038}" type="sibTrans" cxnId="{460D08E1-C77A-46EE-80DD-FF381F0F802E}">
      <dgm:prSet/>
      <dgm:spPr/>
      <dgm:t>
        <a:bodyPr/>
        <a:lstStyle/>
        <a:p>
          <a:endParaRPr kumimoji="1" lang="ja-JP" altLang="en-US"/>
        </a:p>
      </dgm:t>
    </dgm:pt>
    <dgm:pt modelId="{26E2C322-3CF1-47B0-B8B8-25C558F9422E}">
      <dgm:prSet/>
      <dgm:spPr/>
      <dgm:t>
        <a:bodyPr/>
        <a:lstStyle/>
        <a:p>
          <a:pPr algn="ctr"/>
          <a:r>
            <a:rPr kumimoji="1" lang="ja-JP" altLang="en-US" dirty="0" smtClean="0"/>
            <a:t>基本的な考え方</a:t>
          </a:r>
          <a:endParaRPr kumimoji="1" lang="ja-JP" altLang="en-US" dirty="0"/>
        </a:p>
      </dgm:t>
    </dgm:pt>
    <dgm:pt modelId="{201D91C0-11CF-4F3C-A0A5-71228C2E9CC2}" type="parTrans" cxnId="{70FF95DE-2B44-45FA-8971-858FEE995608}">
      <dgm:prSet/>
      <dgm:spPr/>
      <dgm:t>
        <a:bodyPr/>
        <a:lstStyle/>
        <a:p>
          <a:endParaRPr kumimoji="1" lang="ja-JP" altLang="en-US"/>
        </a:p>
      </dgm:t>
    </dgm:pt>
    <dgm:pt modelId="{EE01CC2C-3636-49F2-B626-12101968CC6B}" type="sibTrans" cxnId="{70FF95DE-2B44-45FA-8971-858FEE995608}">
      <dgm:prSet/>
      <dgm:spPr/>
      <dgm:t>
        <a:bodyPr/>
        <a:lstStyle/>
        <a:p>
          <a:endParaRPr kumimoji="1" lang="ja-JP" altLang="en-US"/>
        </a:p>
      </dgm:t>
    </dgm:pt>
    <dgm:pt modelId="{7D8C2589-8C0A-455E-AA7A-5A2797B46A3C}">
      <dgm:prSet/>
      <dgm:spPr/>
      <dgm:t>
        <a:bodyPr/>
        <a:lstStyle/>
        <a:p>
          <a:pPr algn="ctr"/>
          <a:r>
            <a:rPr kumimoji="1" lang="ja-JP" altLang="en-US" dirty="0" smtClean="0"/>
            <a:t>運用について</a:t>
          </a:r>
          <a:endParaRPr kumimoji="1" lang="ja-JP" altLang="en-US" dirty="0"/>
        </a:p>
      </dgm:t>
    </dgm:pt>
    <dgm:pt modelId="{FE732E34-ACD1-45A8-A7A7-88339CB5D7FD}" type="parTrans" cxnId="{EE8CDD89-12FE-4FAD-9C26-EFF7C44FDF3D}">
      <dgm:prSet/>
      <dgm:spPr/>
      <dgm:t>
        <a:bodyPr/>
        <a:lstStyle/>
        <a:p>
          <a:endParaRPr kumimoji="1" lang="ja-JP" altLang="en-US"/>
        </a:p>
      </dgm:t>
    </dgm:pt>
    <dgm:pt modelId="{0ED094C4-2F97-4821-B3F0-5E7A388F12BE}" type="sibTrans" cxnId="{EE8CDD89-12FE-4FAD-9C26-EFF7C44FDF3D}">
      <dgm:prSet/>
      <dgm:spPr/>
      <dgm:t>
        <a:bodyPr/>
        <a:lstStyle/>
        <a:p>
          <a:endParaRPr kumimoji="1" lang="ja-JP" altLang="en-US"/>
        </a:p>
      </dgm:t>
    </dgm:pt>
    <dgm:pt modelId="{215DB3AE-DF30-4F45-9244-7523F8D921C7}" type="pres">
      <dgm:prSet presAssocID="{3952FA9D-EBDC-4A66-BF80-9E8F63C291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2B8CB74-3CC9-4BFD-9629-85B5F3AA599F}" type="pres">
      <dgm:prSet presAssocID="{4F6F84BE-D102-458E-A581-51FC9E5EC0B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9E11B0-DDF2-45C0-BFD3-251E4BCD579B}" type="pres">
      <dgm:prSet presAssocID="{A7248BB3-DBD5-4FA1-A496-3D42EAB01038}" presName="spacer" presStyleCnt="0"/>
      <dgm:spPr/>
      <dgm:t>
        <a:bodyPr/>
        <a:lstStyle/>
        <a:p>
          <a:endParaRPr kumimoji="1" lang="ja-JP" altLang="en-US"/>
        </a:p>
      </dgm:t>
    </dgm:pt>
    <dgm:pt modelId="{3BF349E8-3C80-4BA6-890A-8300B01EF2D3}" type="pres">
      <dgm:prSet presAssocID="{26E2C322-3CF1-47B0-B8B8-25C558F9422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0C55F1B-4972-4D06-8D86-41FAB10DDA3E}" type="pres">
      <dgm:prSet presAssocID="{EE01CC2C-3636-49F2-B626-12101968CC6B}" presName="spacer" presStyleCnt="0"/>
      <dgm:spPr/>
    </dgm:pt>
    <dgm:pt modelId="{5EF9C485-1F47-42BD-BCD4-860EADE3D6AD}" type="pres">
      <dgm:prSet presAssocID="{7D8C2589-8C0A-455E-AA7A-5A2797B46A3C}" presName="parentText" presStyleLbl="node1" presStyleIdx="2" presStyleCnt="3" custLinFactNeighborX="-1250" custLinFactNeighborY="-3477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E1A7F5D-7412-483C-AF39-2A6E75713D6B}" type="presOf" srcId="{4F6F84BE-D102-458E-A581-51FC9E5EC0B3}" destId="{32B8CB74-3CC9-4BFD-9629-85B5F3AA599F}" srcOrd="0" destOrd="0" presId="urn:microsoft.com/office/officeart/2005/8/layout/vList2"/>
    <dgm:cxn modelId="{4E845FBE-E9AC-4404-BE9F-6C57303DB279}" type="presOf" srcId="{7D8C2589-8C0A-455E-AA7A-5A2797B46A3C}" destId="{5EF9C485-1F47-42BD-BCD4-860EADE3D6AD}" srcOrd="0" destOrd="0" presId="urn:microsoft.com/office/officeart/2005/8/layout/vList2"/>
    <dgm:cxn modelId="{460D08E1-C77A-46EE-80DD-FF381F0F802E}" srcId="{3952FA9D-EBDC-4A66-BF80-9E8F63C29188}" destId="{4F6F84BE-D102-458E-A581-51FC9E5EC0B3}" srcOrd="0" destOrd="0" parTransId="{888DD4C4-B302-431E-AA85-A503B23EDB45}" sibTransId="{A7248BB3-DBD5-4FA1-A496-3D42EAB01038}"/>
    <dgm:cxn modelId="{70FF95DE-2B44-45FA-8971-858FEE995608}" srcId="{3952FA9D-EBDC-4A66-BF80-9E8F63C29188}" destId="{26E2C322-3CF1-47B0-B8B8-25C558F9422E}" srcOrd="1" destOrd="0" parTransId="{201D91C0-11CF-4F3C-A0A5-71228C2E9CC2}" sibTransId="{EE01CC2C-3636-49F2-B626-12101968CC6B}"/>
    <dgm:cxn modelId="{70B16232-8302-45CA-BA1D-AA775D0BE91A}" type="presOf" srcId="{3952FA9D-EBDC-4A66-BF80-9E8F63C29188}" destId="{215DB3AE-DF30-4F45-9244-7523F8D921C7}" srcOrd="0" destOrd="0" presId="urn:microsoft.com/office/officeart/2005/8/layout/vList2"/>
    <dgm:cxn modelId="{D8E01141-3F0C-48F3-8556-E72F8F5CC593}" type="presOf" srcId="{26E2C322-3CF1-47B0-B8B8-25C558F9422E}" destId="{3BF349E8-3C80-4BA6-890A-8300B01EF2D3}" srcOrd="0" destOrd="0" presId="urn:microsoft.com/office/officeart/2005/8/layout/vList2"/>
    <dgm:cxn modelId="{EE8CDD89-12FE-4FAD-9C26-EFF7C44FDF3D}" srcId="{3952FA9D-EBDC-4A66-BF80-9E8F63C29188}" destId="{7D8C2589-8C0A-455E-AA7A-5A2797B46A3C}" srcOrd="2" destOrd="0" parTransId="{FE732E34-ACD1-45A8-A7A7-88339CB5D7FD}" sibTransId="{0ED094C4-2F97-4821-B3F0-5E7A388F12BE}"/>
    <dgm:cxn modelId="{3028481E-E2FF-4D84-A167-C9C920609F0A}" type="presParOf" srcId="{215DB3AE-DF30-4F45-9244-7523F8D921C7}" destId="{32B8CB74-3CC9-4BFD-9629-85B5F3AA599F}" srcOrd="0" destOrd="0" presId="urn:microsoft.com/office/officeart/2005/8/layout/vList2"/>
    <dgm:cxn modelId="{0576AA15-2743-496E-94D7-E601901F7C26}" type="presParOf" srcId="{215DB3AE-DF30-4F45-9244-7523F8D921C7}" destId="{979E11B0-DDF2-45C0-BFD3-251E4BCD579B}" srcOrd="1" destOrd="0" presId="urn:microsoft.com/office/officeart/2005/8/layout/vList2"/>
    <dgm:cxn modelId="{6C2244FF-9601-4A01-8730-63B571F44228}" type="presParOf" srcId="{215DB3AE-DF30-4F45-9244-7523F8D921C7}" destId="{3BF349E8-3C80-4BA6-890A-8300B01EF2D3}" srcOrd="2" destOrd="0" presId="urn:microsoft.com/office/officeart/2005/8/layout/vList2"/>
    <dgm:cxn modelId="{392E97DA-0824-4264-9149-66B9B7BE65D7}" type="presParOf" srcId="{215DB3AE-DF30-4F45-9244-7523F8D921C7}" destId="{50C55F1B-4972-4D06-8D86-41FAB10DDA3E}" srcOrd="3" destOrd="0" presId="urn:microsoft.com/office/officeart/2005/8/layout/vList2"/>
    <dgm:cxn modelId="{0CC14FAF-AC16-49F5-937B-5CAD72943C1C}" type="presParOf" srcId="{215DB3AE-DF30-4F45-9244-7523F8D921C7}" destId="{5EF9C485-1F47-42BD-BCD4-860EADE3D6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0C0FB3-3031-43A5-AA01-EFDB8964563B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0A096242-AAFA-435D-9D77-0CC1A0CFF740}">
      <dgm:prSet/>
      <dgm:spPr/>
      <dgm:t>
        <a:bodyPr/>
        <a:lstStyle/>
        <a:p>
          <a:pPr rtl="0"/>
          <a:r>
            <a:rPr kumimoji="1" lang="ja-JP" baseline="0" dirty="0" smtClean="0"/>
            <a:t>地方都市における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「ホームページ」の意義</a:t>
          </a:r>
          <a:endParaRPr lang="ja-JP" dirty="0"/>
        </a:p>
      </dgm:t>
    </dgm:pt>
    <dgm:pt modelId="{1460D148-69B4-455E-93B2-0D7275B15CF2}" type="parTrans" cxnId="{5661AE81-70EC-4D60-AFDC-2FB1F34BBFD6}">
      <dgm:prSet/>
      <dgm:spPr/>
      <dgm:t>
        <a:bodyPr/>
        <a:lstStyle/>
        <a:p>
          <a:endParaRPr kumimoji="1" lang="ja-JP" altLang="en-US"/>
        </a:p>
      </dgm:t>
    </dgm:pt>
    <dgm:pt modelId="{F4F2C977-F3C3-4781-B8B8-5D620CACF0E9}" type="sibTrans" cxnId="{5661AE81-70EC-4D60-AFDC-2FB1F34BBFD6}">
      <dgm:prSet/>
      <dgm:spPr/>
      <dgm:t>
        <a:bodyPr/>
        <a:lstStyle/>
        <a:p>
          <a:endParaRPr kumimoji="1" lang="ja-JP" altLang="en-US"/>
        </a:p>
      </dgm:t>
    </dgm:pt>
    <dgm:pt modelId="{8F049C57-2EA9-4ECF-B422-2FCE8C68D820}">
      <dgm:prSet/>
      <dgm:spPr/>
      <dgm:t>
        <a:bodyPr/>
        <a:lstStyle/>
        <a:p>
          <a:pPr rtl="0"/>
          <a:r>
            <a:rPr kumimoji="1" lang="ja-JP" baseline="0" dirty="0" smtClean="0"/>
            <a:t>「ホームページ」は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見てもらわなくては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意味が無い</a:t>
          </a:r>
          <a:endParaRPr lang="ja-JP" dirty="0"/>
        </a:p>
      </dgm:t>
    </dgm:pt>
    <dgm:pt modelId="{3B920089-78C5-4B15-80AE-88D42E1B9958}" type="parTrans" cxnId="{23D590E4-C2FE-437B-8299-5DD38D1D4A3A}">
      <dgm:prSet/>
      <dgm:spPr/>
      <dgm:t>
        <a:bodyPr/>
        <a:lstStyle/>
        <a:p>
          <a:endParaRPr kumimoji="1" lang="ja-JP" altLang="en-US"/>
        </a:p>
      </dgm:t>
    </dgm:pt>
    <dgm:pt modelId="{3F52B810-F6F7-4618-9580-F383D0368C73}" type="sibTrans" cxnId="{23D590E4-C2FE-437B-8299-5DD38D1D4A3A}">
      <dgm:prSet/>
      <dgm:spPr/>
      <dgm:t>
        <a:bodyPr/>
        <a:lstStyle/>
        <a:p>
          <a:endParaRPr kumimoji="1" lang="ja-JP" altLang="en-US"/>
        </a:p>
      </dgm:t>
    </dgm:pt>
    <dgm:pt modelId="{2BFB9210-5483-455F-92FC-027A0565DD29}" type="pres">
      <dgm:prSet presAssocID="{F10C0FB3-3031-43A5-AA01-EFDB8964563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8FFC68B-C766-4FE2-87FC-C8C590A7C3D3}" type="pres">
      <dgm:prSet presAssocID="{F10C0FB3-3031-43A5-AA01-EFDB8964563B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CCA81F3D-86B5-4C75-B2C1-B7A8353D3368}" type="pres">
      <dgm:prSet presAssocID="{F10C0FB3-3031-43A5-AA01-EFDB8964563B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8D152E4-CBC5-46ED-B0CE-F091B91668BA}" type="pres">
      <dgm:prSet presAssocID="{F10C0FB3-3031-43A5-AA01-EFDB8964563B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063AAB6-D0DD-496E-8F65-D993047B9267}" type="pres">
      <dgm:prSet presAssocID="{F10C0FB3-3031-43A5-AA01-EFDB8964563B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D054E53-7C1B-496D-8BE8-816EF7ADCA94}" type="pres">
      <dgm:prSet presAssocID="{F10C0FB3-3031-43A5-AA01-EFDB8964563B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2FA6EF4-2B2C-4498-99A5-2C15C3B0F694}" type="pres">
      <dgm:prSet presAssocID="{F10C0FB3-3031-43A5-AA01-EFDB8964563B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2287FA4-62FA-4410-99C4-0C4EFF819D47}" type="presOf" srcId="{8F049C57-2EA9-4ECF-B422-2FCE8C68D820}" destId="{92FA6EF4-2B2C-4498-99A5-2C15C3B0F694}" srcOrd="1" destOrd="0" presId="urn:microsoft.com/office/officeart/2005/8/layout/vProcess5"/>
    <dgm:cxn modelId="{3608A325-F19D-4CA3-B3FD-36DFDA459FD0}" type="presOf" srcId="{0A096242-AAFA-435D-9D77-0CC1A0CFF740}" destId="{CCA81F3D-86B5-4C75-B2C1-B7A8353D3368}" srcOrd="0" destOrd="0" presId="urn:microsoft.com/office/officeart/2005/8/layout/vProcess5"/>
    <dgm:cxn modelId="{5661AE81-70EC-4D60-AFDC-2FB1F34BBFD6}" srcId="{F10C0FB3-3031-43A5-AA01-EFDB8964563B}" destId="{0A096242-AAFA-435D-9D77-0CC1A0CFF740}" srcOrd="0" destOrd="0" parTransId="{1460D148-69B4-455E-93B2-0D7275B15CF2}" sibTransId="{F4F2C977-F3C3-4781-B8B8-5D620CACF0E9}"/>
    <dgm:cxn modelId="{7E5618E1-9D6A-4CCF-9281-4D2D17012BAF}" type="presOf" srcId="{0A096242-AAFA-435D-9D77-0CC1A0CFF740}" destId="{7D054E53-7C1B-496D-8BE8-816EF7ADCA94}" srcOrd="1" destOrd="0" presId="urn:microsoft.com/office/officeart/2005/8/layout/vProcess5"/>
    <dgm:cxn modelId="{0FB71F74-D852-4438-B076-7374591716D5}" type="presOf" srcId="{8F049C57-2EA9-4ECF-B422-2FCE8C68D820}" destId="{A8D152E4-CBC5-46ED-B0CE-F091B91668BA}" srcOrd="0" destOrd="0" presId="urn:microsoft.com/office/officeart/2005/8/layout/vProcess5"/>
    <dgm:cxn modelId="{23D590E4-C2FE-437B-8299-5DD38D1D4A3A}" srcId="{F10C0FB3-3031-43A5-AA01-EFDB8964563B}" destId="{8F049C57-2EA9-4ECF-B422-2FCE8C68D820}" srcOrd="1" destOrd="0" parTransId="{3B920089-78C5-4B15-80AE-88D42E1B9958}" sibTransId="{3F52B810-F6F7-4618-9580-F383D0368C73}"/>
    <dgm:cxn modelId="{AAF8BEA1-A6CE-4C28-B148-9D8E9BF5967B}" type="presOf" srcId="{F4F2C977-F3C3-4781-B8B8-5D620CACF0E9}" destId="{1063AAB6-D0DD-496E-8F65-D993047B9267}" srcOrd="0" destOrd="0" presId="urn:microsoft.com/office/officeart/2005/8/layout/vProcess5"/>
    <dgm:cxn modelId="{88B05558-0D3D-4F43-9D42-0DEC32AB0572}" type="presOf" srcId="{F10C0FB3-3031-43A5-AA01-EFDB8964563B}" destId="{2BFB9210-5483-455F-92FC-027A0565DD29}" srcOrd="0" destOrd="0" presId="urn:microsoft.com/office/officeart/2005/8/layout/vProcess5"/>
    <dgm:cxn modelId="{7B59BECC-DF72-4C85-AE24-D0D06D300940}" type="presParOf" srcId="{2BFB9210-5483-455F-92FC-027A0565DD29}" destId="{D8FFC68B-C766-4FE2-87FC-C8C590A7C3D3}" srcOrd="0" destOrd="0" presId="urn:microsoft.com/office/officeart/2005/8/layout/vProcess5"/>
    <dgm:cxn modelId="{2616AA67-1AA4-4E25-B8B6-A448EEA26A3D}" type="presParOf" srcId="{2BFB9210-5483-455F-92FC-027A0565DD29}" destId="{CCA81F3D-86B5-4C75-B2C1-B7A8353D3368}" srcOrd="1" destOrd="0" presId="urn:microsoft.com/office/officeart/2005/8/layout/vProcess5"/>
    <dgm:cxn modelId="{E24DDC4E-C562-42EC-8E1F-AF40FC3962D0}" type="presParOf" srcId="{2BFB9210-5483-455F-92FC-027A0565DD29}" destId="{A8D152E4-CBC5-46ED-B0CE-F091B91668BA}" srcOrd="2" destOrd="0" presId="urn:microsoft.com/office/officeart/2005/8/layout/vProcess5"/>
    <dgm:cxn modelId="{C062755B-3383-489B-832A-08C8AAF68783}" type="presParOf" srcId="{2BFB9210-5483-455F-92FC-027A0565DD29}" destId="{1063AAB6-D0DD-496E-8F65-D993047B9267}" srcOrd="3" destOrd="0" presId="urn:microsoft.com/office/officeart/2005/8/layout/vProcess5"/>
    <dgm:cxn modelId="{8A00E5F9-28FD-4782-9408-1D088EEF7A72}" type="presParOf" srcId="{2BFB9210-5483-455F-92FC-027A0565DD29}" destId="{7D054E53-7C1B-496D-8BE8-816EF7ADCA94}" srcOrd="4" destOrd="0" presId="urn:microsoft.com/office/officeart/2005/8/layout/vProcess5"/>
    <dgm:cxn modelId="{20F08A9D-0FA0-406D-BA5E-2739B9399271}" type="presParOf" srcId="{2BFB9210-5483-455F-92FC-027A0565DD29}" destId="{92FA6EF4-2B2C-4498-99A5-2C15C3B0F69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2E284B16-E43E-46B1-9617-02BD39ECE548}" type="presOf" srcId="{853EE942-93FE-4B7D-8CE3-81B762BE8381}" destId="{2E6E606B-58E9-419A-B562-EA5D4DB774B9}" srcOrd="0" destOrd="0" presId="urn:microsoft.com/office/officeart/2005/8/layout/hChevron3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55360135-307D-476F-89DB-6542467AE46E}" type="presOf" srcId="{CBC59D21-88D2-4B01-94A3-F610551A4531}" destId="{24705F9F-2F46-40E6-B0BD-71BAC80316BD}" srcOrd="0" destOrd="0" presId="urn:microsoft.com/office/officeart/2005/8/layout/hChevron3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51A4EB0B-385F-417D-B39E-E9C39BBEEA5F}" type="presOf" srcId="{8446AEDA-6035-451E-8C3F-5BADBCA2AC8F}" destId="{4B07B72F-A69F-4970-A97A-93DB25A6133A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735D11E2-C76F-40AD-868B-AFD98C2FE976}" type="presOf" srcId="{FA2AF054-58ED-42CB-A6D5-D5CE2018CFA7}" destId="{D713AE0A-1625-495A-99D0-3CAC4487B710}" srcOrd="0" destOrd="0" presId="urn:microsoft.com/office/officeart/2005/8/layout/hChevron3"/>
    <dgm:cxn modelId="{2B77824A-6C1D-4FC5-ACD1-56E5EA683B9F}" type="presOf" srcId="{EDD5B62D-E210-4844-8F5E-041735AC3C2B}" destId="{2A6DF659-30A5-4FC3-8D6A-217EB8F101FF}" srcOrd="0" destOrd="0" presId="urn:microsoft.com/office/officeart/2005/8/layout/hChevron3"/>
    <dgm:cxn modelId="{558EE1FB-7E11-4893-97A6-7C13FEBC0096}" type="presOf" srcId="{24E8B4CE-28A4-4AAB-9B8B-1555063760CC}" destId="{5FBC2B98-E808-42B4-A2AD-79FF4B596079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F5D03578-3C50-485F-836D-6FD1023E1662}" type="presParOf" srcId="{2E6E606B-58E9-419A-B562-EA5D4DB774B9}" destId="{D713AE0A-1625-495A-99D0-3CAC4487B710}" srcOrd="0" destOrd="0" presId="urn:microsoft.com/office/officeart/2005/8/layout/hChevron3"/>
    <dgm:cxn modelId="{EA2ECE67-5EDC-44DF-B0C3-751D9AB4C9A7}" type="presParOf" srcId="{2E6E606B-58E9-419A-B562-EA5D4DB774B9}" destId="{706CA538-E27C-4364-ABF9-C9382DEF08BC}" srcOrd="1" destOrd="0" presId="urn:microsoft.com/office/officeart/2005/8/layout/hChevron3"/>
    <dgm:cxn modelId="{A1964C4A-DA1F-4BB1-9E86-6618886A2993}" type="presParOf" srcId="{2E6E606B-58E9-419A-B562-EA5D4DB774B9}" destId="{2A6DF659-30A5-4FC3-8D6A-217EB8F101FF}" srcOrd="2" destOrd="0" presId="urn:microsoft.com/office/officeart/2005/8/layout/hChevron3"/>
    <dgm:cxn modelId="{8490033F-BD88-4247-8FA7-A55384154D64}" type="presParOf" srcId="{2E6E606B-58E9-419A-B562-EA5D4DB774B9}" destId="{473ACDDE-FACB-49F5-9A14-CF3A36033E8C}" srcOrd="3" destOrd="0" presId="urn:microsoft.com/office/officeart/2005/8/layout/hChevron3"/>
    <dgm:cxn modelId="{E78068C1-6350-47F6-BD13-BB863277F8A3}" type="presParOf" srcId="{2E6E606B-58E9-419A-B562-EA5D4DB774B9}" destId="{4B07B72F-A69F-4970-A97A-93DB25A6133A}" srcOrd="4" destOrd="0" presId="urn:microsoft.com/office/officeart/2005/8/layout/hChevron3"/>
    <dgm:cxn modelId="{0D0FAB20-74CE-495A-81E9-D166766C5ED1}" type="presParOf" srcId="{2E6E606B-58E9-419A-B562-EA5D4DB774B9}" destId="{1AD4E9AE-01DD-47B7-B670-404704E0DFEA}" srcOrd="5" destOrd="0" presId="urn:microsoft.com/office/officeart/2005/8/layout/hChevron3"/>
    <dgm:cxn modelId="{735A4625-1BBF-48CD-ABB7-76FC05DE6C18}" type="presParOf" srcId="{2E6E606B-58E9-419A-B562-EA5D4DB774B9}" destId="{24705F9F-2F46-40E6-B0BD-71BAC80316BD}" srcOrd="6" destOrd="0" presId="urn:microsoft.com/office/officeart/2005/8/layout/hChevron3"/>
    <dgm:cxn modelId="{F6D5EBA5-DE82-4EA8-BE5F-4909CA872182}" type="presParOf" srcId="{2E6E606B-58E9-419A-B562-EA5D4DB774B9}" destId="{71C800EB-E5C5-4679-AFA2-4B9B6CE01526}" srcOrd="7" destOrd="0" presId="urn:microsoft.com/office/officeart/2005/8/layout/hChevron3"/>
    <dgm:cxn modelId="{48549C58-77C6-48E1-9A9C-1743DB663337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EAD354-283D-476C-9C14-D92B2FAE809C}" type="doc">
      <dgm:prSet loTypeId="urn:microsoft.com/office/officeart/2005/8/layout/list1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kumimoji="1" lang="ja-JP" altLang="en-US"/>
        </a:p>
      </dgm:t>
    </dgm:pt>
    <dgm:pt modelId="{214B8905-69F1-4C83-A894-45405BC092A4}">
      <dgm:prSet/>
      <dgm:spPr/>
      <dgm:t>
        <a:bodyPr/>
        <a:lstStyle/>
        <a:p>
          <a:pPr rtl="0"/>
          <a:r>
            <a:rPr lang="ja-JP" altLang="en-US" dirty="0" smtClean="0"/>
            <a:t>ポータルサイト</a:t>
          </a:r>
          <a:r>
            <a:rPr lang="en-US" altLang="ja-JP" dirty="0" smtClean="0"/>
            <a:t>(Portal Site)</a:t>
          </a:r>
          <a:endParaRPr lang="ja-JP" dirty="0"/>
        </a:p>
      </dgm:t>
    </dgm:pt>
    <dgm:pt modelId="{C9E38183-0ED2-4D84-B950-429C2289FD3E}" type="parTrans" cxnId="{9F267624-D519-4969-88BE-8D8F4A2B4CB4}">
      <dgm:prSet/>
      <dgm:spPr/>
      <dgm:t>
        <a:bodyPr/>
        <a:lstStyle/>
        <a:p>
          <a:endParaRPr kumimoji="1" lang="ja-JP" altLang="en-US"/>
        </a:p>
      </dgm:t>
    </dgm:pt>
    <dgm:pt modelId="{9C5C6E06-0DB0-445F-AF07-257D17D2951F}" type="sibTrans" cxnId="{9F267624-D519-4969-88BE-8D8F4A2B4CB4}">
      <dgm:prSet/>
      <dgm:spPr/>
      <dgm:t>
        <a:bodyPr/>
        <a:lstStyle/>
        <a:p>
          <a:endParaRPr kumimoji="1" lang="ja-JP" altLang="en-US"/>
        </a:p>
      </dgm:t>
    </dgm:pt>
    <dgm:pt modelId="{81EF1BF4-2FEA-4911-A9FB-82C8DC18F020}">
      <dgm:prSet/>
      <dgm:spPr/>
      <dgm:t>
        <a:bodyPr/>
        <a:lstStyle/>
        <a:p>
          <a:pPr rtl="0"/>
          <a:r>
            <a:rPr lang="ja-JP" altLang="en-US" dirty="0" smtClean="0"/>
            <a:t>インターネットの玄関口</a:t>
          </a:r>
          <a:endParaRPr lang="ja-JP" dirty="0"/>
        </a:p>
      </dgm:t>
    </dgm:pt>
    <dgm:pt modelId="{2193DD22-FA71-4A49-8BE2-F9CE450B8D4B}" type="parTrans" cxnId="{C581A1F2-F779-4B6A-B927-500837429BDD}">
      <dgm:prSet/>
      <dgm:spPr/>
      <dgm:t>
        <a:bodyPr/>
        <a:lstStyle/>
        <a:p>
          <a:endParaRPr kumimoji="1" lang="ja-JP" altLang="en-US"/>
        </a:p>
      </dgm:t>
    </dgm:pt>
    <dgm:pt modelId="{6833CA47-E98D-4168-BBC0-A8B2DD305BE1}" type="sibTrans" cxnId="{C581A1F2-F779-4B6A-B927-500837429BDD}">
      <dgm:prSet/>
      <dgm:spPr/>
      <dgm:t>
        <a:bodyPr/>
        <a:lstStyle/>
        <a:p>
          <a:endParaRPr kumimoji="1" lang="ja-JP" altLang="en-US"/>
        </a:p>
      </dgm:t>
    </dgm:pt>
    <dgm:pt modelId="{C7354837-49EF-4312-9D82-F49897848C44}">
      <dgm:prSet/>
      <dgm:spPr/>
      <dgm:t>
        <a:bodyPr/>
        <a:lstStyle/>
        <a:p>
          <a:pPr rtl="0"/>
          <a:r>
            <a:rPr lang="ja-JP" altLang="en-US" dirty="0" smtClean="0"/>
            <a:t>地域ポータルサイト</a:t>
          </a:r>
          <a:endParaRPr lang="ja-JP" dirty="0"/>
        </a:p>
      </dgm:t>
    </dgm:pt>
    <dgm:pt modelId="{B7B428CD-B520-44BB-882B-07AA4A0D244B}" type="parTrans" cxnId="{3E389DF0-98A5-4AE4-B2BB-97395DB5F7A6}">
      <dgm:prSet/>
      <dgm:spPr/>
      <dgm:t>
        <a:bodyPr/>
        <a:lstStyle/>
        <a:p>
          <a:endParaRPr kumimoji="1" lang="ja-JP" altLang="en-US"/>
        </a:p>
      </dgm:t>
    </dgm:pt>
    <dgm:pt modelId="{282D0C86-16FF-4142-BC94-531561CFE52C}" type="sibTrans" cxnId="{3E389DF0-98A5-4AE4-B2BB-97395DB5F7A6}">
      <dgm:prSet/>
      <dgm:spPr/>
      <dgm:t>
        <a:bodyPr/>
        <a:lstStyle/>
        <a:p>
          <a:endParaRPr kumimoji="1" lang="ja-JP" altLang="en-US"/>
        </a:p>
      </dgm:t>
    </dgm:pt>
    <dgm:pt modelId="{4F3609D3-4909-4FE7-B040-3094AF8BA5EF}">
      <dgm:prSet/>
      <dgm:spPr/>
      <dgm:t>
        <a:bodyPr/>
        <a:lstStyle/>
        <a:p>
          <a:pPr rtl="0"/>
          <a:r>
            <a:rPr lang="ja-JP" altLang="en-US" dirty="0" smtClean="0"/>
            <a:t>地域情報の発着信港</a:t>
          </a:r>
          <a:endParaRPr lang="ja-JP" dirty="0"/>
        </a:p>
      </dgm:t>
    </dgm:pt>
    <dgm:pt modelId="{D54859C7-EEEF-41E7-A0A8-6633B8D3BDB5}" type="parTrans" cxnId="{7DD7C9AF-B7A9-4985-97DD-65D687D0AB48}">
      <dgm:prSet/>
      <dgm:spPr/>
      <dgm:t>
        <a:bodyPr/>
        <a:lstStyle/>
        <a:p>
          <a:endParaRPr kumimoji="1" lang="ja-JP" altLang="en-US"/>
        </a:p>
      </dgm:t>
    </dgm:pt>
    <dgm:pt modelId="{8F956098-ED32-4A9F-A26C-84E8DE536C54}" type="sibTrans" cxnId="{7DD7C9AF-B7A9-4985-97DD-65D687D0AB48}">
      <dgm:prSet/>
      <dgm:spPr/>
      <dgm:t>
        <a:bodyPr/>
        <a:lstStyle/>
        <a:p>
          <a:endParaRPr kumimoji="1" lang="ja-JP" altLang="en-US"/>
        </a:p>
      </dgm:t>
    </dgm:pt>
    <dgm:pt modelId="{D4D147EF-AAC6-4B0A-8A19-472542ABED5C}">
      <dgm:prSet/>
      <dgm:spPr/>
      <dgm:t>
        <a:bodyPr/>
        <a:lstStyle/>
        <a:p>
          <a:pPr rtl="0"/>
          <a:r>
            <a:rPr lang="ja-JP" altLang="en-US" dirty="0" smtClean="0"/>
            <a:t>検索エンジン</a:t>
          </a:r>
          <a:endParaRPr lang="ja-JP" dirty="0"/>
        </a:p>
      </dgm:t>
    </dgm:pt>
    <dgm:pt modelId="{7BE78AE3-BA16-483A-B945-75AFAE71F050}" type="parTrans" cxnId="{D97A877E-FD54-4FF6-9B3D-87F624DB7235}">
      <dgm:prSet/>
      <dgm:spPr/>
      <dgm:t>
        <a:bodyPr/>
        <a:lstStyle/>
        <a:p>
          <a:endParaRPr kumimoji="1" lang="ja-JP" altLang="en-US"/>
        </a:p>
      </dgm:t>
    </dgm:pt>
    <dgm:pt modelId="{32D74FA5-EBE2-4728-B87C-2DFA4616E81D}" type="sibTrans" cxnId="{D97A877E-FD54-4FF6-9B3D-87F624DB7235}">
      <dgm:prSet/>
      <dgm:spPr/>
      <dgm:t>
        <a:bodyPr/>
        <a:lstStyle/>
        <a:p>
          <a:endParaRPr kumimoji="1" lang="ja-JP" altLang="en-US"/>
        </a:p>
      </dgm:t>
    </dgm:pt>
    <dgm:pt modelId="{B3957397-F374-43DA-B324-F98A2AB782E1}">
      <dgm:prSet/>
      <dgm:spPr/>
      <dgm:t>
        <a:bodyPr/>
        <a:lstStyle/>
        <a:p>
          <a:pPr rtl="0"/>
          <a:r>
            <a:rPr lang="ja-JP" altLang="en-US" dirty="0" smtClean="0"/>
            <a:t>入口から中への水先案内人の役割</a:t>
          </a:r>
          <a:endParaRPr lang="ja-JP" dirty="0"/>
        </a:p>
      </dgm:t>
    </dgm:pt>
    <dgm:pt modelId="{729A814B-B5FC-4698-8CE1-CE02087A4B64}" type="parTrans" cxnId="{7BB255B0-C284-44BD-9436-174A2F89A96B}">
      <dgm:prSet/>
      <dgm:spPr/>
      <dgm:t>
        <a:bodyPr/>
        <a:lstStyle/>
        <a:p>
          <a:endParaRPr kumimoji="1" lang="ja-JP" altLang="en-US"/>
        </a:p>
      </dgm:t>
    </dgm:pt>
    <dgm:pt modelId="{0E7A1FE9-02D2-4A1D-AAAD-9BC3DE5EB7C3}" type="sibTrans" cxnId="{7BB255B0-C284-44BD-9436-174A2F89A96B}">
      <dgm:prSet/>
      <dgm:spPr/>
      <dgm:t>
        <a:bodyPr/>
        <a:lstStyle/>
        <a:p>
          <a:endParaRPr kumimoji="1" lang="ja-JP" altLang="en-US"/>
        </a:p>
      </dgm:t>
    </dgm:pt>
    <dgm:pt modelId="{7E24846C-7CAF-4EF2-AC73-DD35069F8419}">
      <dgm:prSet/>
      <dgm:spPr/>
      <dgm:t>
        <a:bodyPr/>
        <a:lstStyle/>
        <a:p>
          <a:pPr rtl="0"/>
          <a:r>
            <a:rPr lang="ja-JP" altLang="en-US" dirty="0" smtClean="0"/>
            <a:t>ポータルサイトにおけるサービスの１つ</a:t>
          </a:r>
          <a:endParaRPr lang="ja-JP" dirty="0"/>
        </a:p>
      </dgm:t>
    </dgm:pt>
    <dgm:pt modelId="{105D6521-E7D3-4B7C-A449-9DA0BD774CED}" type="parTrans" cxnId="{977844AC-41CE-441D-B6AA-7C932FA1C23E}">
      <dgm:prSet/>
      <dgm:spPr/>
      <dgm:t>
        <a:bodyPr/>
        <a:lstStyle/>
        <a:p>
          <a:endParaRPr kumimoji="1" lang="ja-JP" altLang="en-US"/>
        </a:p>
      </dgm:t>
    </dgm:pt>
    <dgm:pt modelId="{8B8ABEAE-B045-4CB9-BAAD-52B06228A27B}" type="sibTrans" cxnId="{977844AC-41CE-441D-B6AA-7C932FA1C23E}">
      <dgm:prSet/>
      <dgm:spPr/>
      <dgm:t>
        <a:bodyPr/>
        <a:lstStyle/>
        <a:p>
          <a:endParaRPr kumimoji="1" lang="ja-JP" altLang="en-US"/>
        </a:p>
      </dgm:t>
    </dgm:pt>
    <dgm:pt modelId="{3C24FC64-33DE-4975-9F3B-0760270B95F8}" type="pres">
      <dgm:prSet presAssocID="{5FEAD354-283D-476C-9C14-D92B2FAE80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FF8D6F0-A13B-45D5-AC4D-BF9146B52DF0}" type="pres">
      <dgm:prSet presAssocID="{214B8905-69F1-4C83-A894-45405BC092A4}" presName="parentLin" presStyleCnt="0"/>
      <dgm:spPr/>
      <dgm:t>
        <a:bodyPr/>
        <a:lstStyle/>
        <a:p>
          <a:endParaRPr kumimoji="1" lang="ja-JP" altLang="en-US"/>
        </a:p>
      </dgm:t>
    </dgm:pt>
    <dgm:pt modelId="{602D8558-BA6C-42CE-A382-763ECE6B8C14}" type="pres">
      <dgm:prSet presAssocID="{214B8905-69F1-4C83-A894-45405BC092A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547FFE2D-340D-45FB-A0AE-86B1B1443B5C}" type="pres">
      <dgm:prSet presAssocID="{214B8905-69F1-4C83-A894-45405BC092A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CC0E8D-983A-4530-861F-0ADB7A646325}" type="pres">
      <dgm:prSet presAssocID="{214B8905-69F1-4C83-A894-45405BC092A4}" presName="negativeSpace" presStyleCnt="0"/>
      <dgm:spPr/>
      <dgm:t>
        <a:bodyPr/>
        <a:lstStyle/>
        <a:p>
          <a:endParaRPr kumimoji="1" lang="ja-JP" altLang="en-US"/>
        </a:p>
      </dgm:t>
    </dgm:pt>
    <dgm:pt modelId="{E48A641D-8829-4233-8829-785EC0D3B1ED}" type="pres">
      <dgm:prSet presAssocID="{214B8905-69F1-4C83-A894-45405BC092A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8C50CA-A541-4F17-BE32-36EF9DC625AB}" type="pres">
      <dgm:prSet presAssocID="{9C5C6E06-0DB0-445F-AF07-257D17D2951F}" presName="spaceBetweenRectangles" presStyleCnt="0"/>
      <dgm:spPr/>
      <dgm:t>
        <a:bodyPr/>
        <a:lstStyle/>
        <a:p>
          <a:endParaRPr kumimoji="1" lang="ja-JP" altLang="en-US"/>
        </a:p>
      </dgm:t>
    </dgm:pt>
    <dgm:pt modelId="{E9D0575B-AA90-4902-8EFB-C730D0DA752F}" type="pres">
      <dgm:prSet presAssocID="{C7354837-49EF-4312-9D82-F49897848C44}" presName="parentLin" presStyleCnt="0"/>
      <dgm:spPr/>
      <dgm:t>
        <a:bodyPr/>
        <a:lstStyle/>
        <a:p>
          <a:endParaRPr kumimoji="1" lang="ja-JP" altLang="en-US"/>
        </a:p>
      </dgm:t>
    </dgm:pt>
    <dgm:pt modelId="{ACECF777-5B43-45A9-A5A7-71AC49F8F260}" type="pres">
      <dgm:prSet presAssocID="{C7354837-49EF-4312-9D82-F49897848C4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031A1887-91A8-42FA-93F4-B353C6F88B9D}" type="pres">
      <dgm:prSet presAssocID="{C7354837-49EF-4312-9D82-F49897848C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FE674C7-BD11-477D-BAAD-5ADBB0438CC3}" type="pres">
      <dgm:prSet presAssocID="{C7354837-49EF-4312-9D82-F49897848C44}" presName="negativeSpace" presStyleCnt="0"/>
      <dgm:spPr/>
      <dgm:t>
        <a:bodyPr/>
        <a:lstStyle/>
        <a:p>
          <a:endParaRPr kumimoji="1" lang="ja-JP" altLang="en-US"/>
        </a:p>
      </dgm:t>
    </dgm:pt>
    <dgm:pt modelId="{ED3F15F9-7D7E-4BAA-9DFA-997D5F97F241}" type="pres">
      <dgm:prSet presAssocID="{C7354837-49EF-4312-9D82-F49897848C4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673AF76-1326-4582-8F2C-1206DB5BAC92}" type="pres">
      <dgm:prSet presAssocID="{282D0C86-16FF-4142-BC94-531561CFE52C}" presName="spaceBetweenRectangles" presStyleCnt="0"/>
      <dgm:spPr/>
    </dgm:pt>
    <dgm:pt modelId="{73F105F2-F0A1-4848-AC8E-A2EC2B5E1975}" type="pres">
      <dgm:prSet presAssocID="{D4D147EF-AAC6-4B0A-8A19-472542ABED5C}" presName="parentLin" presStyleCnt="0"/>
      <dgm:spPr/>
    </dgm:pt>
    <dgm:pt modelId="{C4233C75-B93D-441A-90E9-17B2656BC2ED}" type="pres">
      <dgm:prSet presAssocID="{D4D147EF-AAC6-4B0A-8A19-472542ABED5C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0F787E67-A3CD-4F8B-AF2F-EB5C7BB4D74F}" type="pres">
      <dgm:prSet presAssocID="{D4D147EF-AAC6-4B0A-8A19-472542ABED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4E8B8A-552E-4B0D-A1D1-1CD49E53BA54}" type="pres">
      <dgm:prSet presAssocID="{D4D147EF-AAC6-4B0A-8A19-472542ABED5C}" presName="negativeSpace" presStyleCnt="0"/>
      <dgm:spPr/>
    </dgm:pt>
    <dgm:pt modelId="{7EE5DD18-FDD7-40C3-8C27-6B02B48BAA24}" type="pres">
      <dgm:prSet presAssocID="{D4D147EF-AAC6-4B0A-8A19-472542ABED5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158C995-ECD0-4893-B626-CA6A1A5D274D}" type="presOf" srcId="{C7354837-49EF-4312-9D82-F49897848C44}" destId="{ACECF777-5B43-45A9-A5A7-71AC49F8F260}" srcOrd="0" destOrd="0" presId="urn:microsoft.com/office/officeart/2005/8/layout/list1"/>
    <dgm:cxn modelId="{39A1C72E-BED8-4DCD-9030-3EEFDCC3C64C}" type="presOf" srcId="{7E24846C-7CAF-4EF2-AC73-DD35069F8419}" destId="{7EE5DD18-FDD7-40C3-8C27-6B02B48BAA24}" srcOrd="0" destOrd="1" presId="urn:microsoft.com/office/officeart/2005/8/layout/list1"/>
    <dgm:cxn modelId="{E5D0A283-E605-4D55-9146-BE006FD867F0}" type="presOf" srcId="{214B8905-69F1-4C83-A894-45405BC092A4}" destId="{547FFE2D-340D-45FB-A0AE-86B1B1443B5C}" srcOrd="1" destOrd="0" presId="urn:microsoft.com/office/officeart/2005/8/layout/list1"/>
    <dgm:cxn modelId="{9F267624-D519-4969-88BE-8D8F4A2B4CB4}" srcId="{5FEAD354-283D-476C-9C14-D92B2FAE809C}" destId="{214B8905-69F1-4C83-A894-45405BC092A4}" srcOrd="0" destOrd="0" parTransId="{C9E38183-0ED2-4D84-B950-429C2289FD3E}" sibTransId="{9C5C6E06-0DB0-445F-AF07-257D17D2951F}"/>
    <dgm:cxn modelId="{45948396-B7C0-4F10-9D8B-BCB464F0982D}" type="presOf" srcId="{81EF1BF4-2FEA-4911-A9FB-82C8DC18F020}" destId="{E48A641D-8829-4233-8829-785EC0D3B1ED}" srcOrd="0" destOrd="0" presId="urn:microsoft.com/office/officeart/2005/8/layout/list1"/>
    <dgm:cxn modelId="{7BC14E7D-A04C-4B0A-BC37-F8FF38AFE189}" type="presOf" srcId="{C7354837-49EF-4312-9D82-F49897848C44}" destId="{031A1887-91A8-42FA-93F4-B353C6F88B9D}" srcOrd="1" destOrd="0" presId="urn:microsoft.com/office/officeart/2005/8/layout/list1"/>
    <dgm:cxn modelId="{7DD7C9AF-B7A9-4985-97DD-65D687D0AB48}" srcId="{C7354837-49EF-4312-9D82-F49897848C44}" destId="{4F3609D3-4909-4FE7-B040-3094AF8BA5EF}" srcOrd="0" destOrd="0" parTransId="{D54859C7-EEEF-41E7-A0A8-6633B8D3BDB5}" sibTransId="{8F956098-ED32-4A9F-A26C-84E8DE536C54}"/>
    <dgm:cxn modelId="{D713994E-0ED1-4C27-BAA5-B5DB07E5AC4D}" type="presOf" srcId="{4F3609D3-4909-4FE7-B040-3094AF8BA5EF}" destId="{ED3F15F9-7D7E-4BAA-9DFA-997D5F97F241}" srcOrd="0" destOrd="0" presId="urn:microsoft.com/office/officeart/2005/8/layout/list1"/>
    <dgm:cxn modelId="{C581A1F2-F779-4B6A-B927-500837429BDD}" srcId="{214B8905-69F1-4C83-A894-45405BC092A4}" destId="{81EF1BF4-2FEA-4911-A9FB-82C8DC18F020}" srcOrd="0" destOrd="0" parTransId="{2193DD22-FA71-4A49-8BE2-F9CE450B8D4B}" sibTransId="{6833CA47-E98D-4168-BBC0-A8B2DD305BE1}"/>
    <dgm:cxn modelId="{BA1D5511-04AB-4939-89FD-2AB8B3A3ADEF}" type="presOf" srcId="{D4D147EF-AAC6-4B0A-8A19-472542ABED5C}" destId="{0F787E67-A3CD-4F8B-AF2F-EB5C7BB4D74F}" srcOrd="1" destOrd="0" presId="urn:microsoft.com/office/officeart/2005/8/layout/list1"/>
    <dgm:cxn modelId="{D97A877E-FD54-4FF6-9B3D-87F624DB7235}" srcId="{5FEAD354-283D-476C-9C14-D92B2FAE809C}" destId="{D4D147EF-AAC6-4B0A-8A19-472542ABED5C}" srcOrd="2" destOrd="0" parTransId="{7BE78AE3-BA16-483A-B945-75AFAE71F050}" sibTransId="{32D74FA5-EBE2-4728-B87C-2DFA4616E81D}"/>
    <dgm:cxn modelId="{2D5150B5-E305-445F-A471-DAC52C9AB0B4}" type="presOf" srcId="{D4D147EF-AAC6-4B0A-8A19-472542ABED5C}" destId="{C4233C75-B93D-441A-90E9-17B2656BC2ED}" srcOrd="0" destOrd="0" presId="urn:microsoft.com/office/officeart/2005/8/layout/list1"/>
    <dgm:cxn modelId="{28D1814E-0BEA-4CC8-A7CD-6299CFDACD43}" type="presOf" srcId="{5FEAD354-283D-476C-9C14-D92B2FAE809C}" destId="{3C24FC64-33DE-4975-9F3B-0760270B95F8}" srcOrd="0" destOrd="0" presId="urn:microsoft.com/office/officeart/2005/8/layout/list1"/>
    <dgm:cxn modelId="{7BB255B0-C284-44BD-9436-174A2F89A96B}" srcId="{D4D147EF-AAC6-4B0A-8A19-472542ABED5C}" destId="{B3957397-F374-43DA-B324-F98A2AB782E1}" srcOrd="0" destOrd="0" parTransId="{729A814B-B5FC-4698-8CE1-CE02087A4B64}" sibTransId="{0E7A1FE9-02D2-4A1D-AAAD-9BC3DE5EB7C3}"/>
    <dgm:cxn modelId="{C92E4838-9530-4798-9F35-2C2FD998136C}" type="presOf" srcId="{B3957397-F374-43DA-B324-F98A2AB782E1}" destId="{7EE5DD18-FDD7-40C3-8C27-6B02B48BAA24}" srcOrd="0" destOrd="0" presId="urn:microsoft.com/office/officeart/2005/8/layout/list1"/>
    <dgm:cxn modelId="{B9BD7052-1BDB-4BA6-A3E2-CA7CD84D8855}" type="presOf" srcId="{214B8905-69F1-4C83-A894-45405BC092A4}" destId="{602D8558-BA6C-42CE-A382-763ECE6B8C14}" srcOrd="0" destOrd="0" presId="urn:microsoft.com/office/officeart/2005/8/layout/list1"/>
    <dgm:cxn modelId="{977844AC-41CE-441D-B6AA-7C932FA1C23E}" srcId="{D4D147EF-AAC6-4B0A-8A19-472542ABED5C}" destId="{7E24846C-7CAF-4EF2-AC73-DD35069F8419}" srcOrd="1" destOrd="0" parTransId="{105D6521-E7D3-4B7C-A449-9DA0BD774CED}" sibTransId="{8B8ABEAE-B045-4CB9-BAAD-52B06228A27B}"/>
    <dgm:cxn modelId="{3E389DF0-98A5-4AE4-B2BB-97395DB5F7A6}" srcId="{5FEAD354-283D-476C-9C14-D92B2FAE809C}" destId="{C7354837-49EF-4312-9D82-F49897848C44}" srcOrd="1" destOrd="0" parTransId="{B7B428CD-B520-44BB-882B-07AA4A0D244B}" sibTransId="{282D0C86-16FF-4142-BC94-531561CFE52C}"/>
    <dgm:cxn modelId="{0D8E23D3-F6EE-4173-B8B7-2193BAC4C275}" type="presParOf" srcId="{3C24FC64-33DE-4975-9F3B-0760270B95F8}" destId="{7FF8D6F0-A13B-45D5-AC4D-BF9146B52DF0}" srcOrd="0" destOrd="0" presId="urn:microsoft.com/office/officeart/2005/8/layout/list1"/>
    <dgm:cxn modelId="{F3A6AA24-2BBA-4021-A18D-B2CD251DF54C}" type="presParOf" srcId="{7FF8D6F0-A13B-45D5-AC4D-BF9146B52DF0}" destId="{602D8558-BA6C-42CE-A382-763ECE6B8C14}" srcOrd="0" destOrd="0" presId="urn:microsoft.com/office/officeart/2005/8/layout/list1"/>
    <dgm:cxn modelId="{2D52E3EF-698D-4C83-9F90-1CDCFE3D0BC6}" type="presParOf" srcId="{7FF8D6F0-A13B-45D5-AC4D-BF9146B52DF0}" destId="{547FFE2D-340D-45FB-A0AE-86B1B1443B5C}" srcOrd="1" destOrd="0" presId="urn:microsoft.com/office/officeart/2005/8/layout/list1"/>
    <dgm:cxn modelId="{601B4E4B-38CB-46C2-9504-0C1111B48B36}" type="presParOf" srcId="{3C24FC64-33DE-4975-9F3B-0760270B95F8}" destId="{39CC0E8D-983A-4530-861F-0ADB7A646325}" srcOrd="1" destOrd="0" presId="urn:microsoft.com/office/officeart/2005/8/layout/list1"/>
    <dgm:cxn modelId="{78437581-42D2-4BBE-8ECB-CE75C2D54F03}" type="presParOf" srcId="{3C24FC64-33DE-4975-9F3B-0760270B95F8}" destId="{E48A641D-8829-4233-8829-785EC0D3B1ED}" srcOrd="2" destOrd="0" presId="urn:microsoft.com/office/officeart/2005/8/layout/list1"/>
    <dgm:cxn modelId="{B20358E1-5C9E-4A17-9490-5431BF5B5047}" type="presParOf" srcId="{3C24FC64-33DE-4975-9F3B-0760270B95F8}" destId="{608C50CA-A541-4F17-BE32-36EF9DC625AB}" srcOrd="3" destOrd="0" presId="urn:microsoft.com/office/officeart/2005/8/layout/list1"/>
    <dgm:cxn modelId="{1A4C1601-308C-4AA6-8EBC-E72A88668927}" type="presParOf" srcId="{3C24FC64-33DE-4975-9F3B-0760270B95F8}" destId="{E9D0575B-AA90-4902-8EFB-C730D0DA752F}" srcOrd="4" destOrd="0" presId="urn:microsoft.com/office/officeart/2005/8/layout/list1"/>
    <dgm:cxn modelId="{A65A640C-2B54-4F87-8A00-23B339BED30B}" type="presParOf" srcId="{E9D0575B-AA90-4902-8EFB-C730D0DA752F}" destId="{ACECF777-5B43-45A9-A5A7-71AC49F8F260}" srcOrd="0" destOrd="0" presId="urn:microsoft.com/office/officeart/2005/8/layout/list1"/>
    <dgm:cxn modelId="{6C363C85-0769-4A14-97E4-BB56EBA5F822}" type="presParOf" srcId="{E9D0575B-AA90-4902-8EFB-C730D0DA752F}" destId="{031A1887-91A8-42FA-93F4-B353C6F88B9D}" srcOrd="1" destOrd="0" presId="urn:microsoft.com/office/officeart/2005/8/layout/list1"/>
    <dgm:cxn modelId="{5519581D-9200-42B6-B479-89F67A6DE15A}" type="presParOf" srcId="{3C24FC64-33DE-4975-9F3B-0760270B95F8}" destId="{BFE674C7-BD11-477D-BAAD-5ADBB0438CC3}" srcOrd="5" destOrd="0" presId="urn:microsoft.com/office/officeart/2005/8/layout/list1"/>
    <dgm:cxn modelId="{D107303F-7876-49F4-B6DB-E26F2C7495DB}" type="presParOf" srcId="{3C24FC64-33DE-4975-9F3B-0760270B95F8}" destId="{ED3F15F9-7D7E-4BAA-9DFA-997D5F97F241}" srcOrd="6" destOrd="0" presId="urn:microsoft.com/office/officeart/2005/8/layout/list1"/>
    <dgm:cxn modelId="{B206F16F-8295-4636-954A-8B199EB12253}" type="presParOf" srcId="{3C24FC64-33DE-4975-9F3B-0760270B95F8}" destId="{7673AF76-1326-4582-8F2C-1206DB5BAC92}" srcOrd="7" destOrd="0" presId="urn:microsoft.com/office/officeart/2005/8/layout/list1"/>
    <dgm:cxn modelId="{B7210EA3-E8FF-45D1-B8A3-72279DB46986}" type="presParOf" srcId="{3C24FC64-33DE-4975-9F3B-0760270B95F8}" destId="{73F105F2-F0A1-4848-AC8E-A2EC2B5E1975}" srcOrd="8" destOrd="0" presId="urn:microsoft.com/office/officeart/2005/8/layout/list1"/>
    <dgm:cxn modelId="{E7EC2745-7AFD-4FAF-8CE3-E42E5AB1A771}" type="presParOf" srcId="{73F105F2-F0A1-4848-AC8E-A2EC2B5E1975}" destId="{C4233C75-B93D-441A-90E9-17B2656BC2ED}" srcOrd="0" destOrd="0" presId="urn:microsoft.com/office/officeart/2005/8/layout/list1"/>
    <dgm:cxn modelId="{2FB058E1-BE5C-40B0-883D-EA085CEC3ED4}" type="presParOf" srcId="{73F105F2-F0A1-4848-AC8E-A2EC2B5E1975}" destId="{0F787E67-A3CD-4F8B-AF2F-EB5C7BB4D74F}" srcOrd="1" destOrd="0" presId="urn:microsoft.com/office/officeart/2005/8/layout/list1"/>
    <dgm:cxn modelId="{69BA7BE4-7770-4D4D-85C1-F15A752D5A6B}" type="presParOf" srcId="{3C24FC64-33DE-4975-9F3B-0760270B95F8}" destId="{C94E8B8A-552E-4B0D-A1D1-1CD49E53BA54}" srcOrd="9" destOrd="0" presId="urn:microsoft.com/office/officeart/2005/8/layout/list1"/>
    <dgm:cxn modelId="{0F8B6A5E-F2BC-4CEE-B08D-F2EC05BBD474}" type="presParOf" srcId="{3C24FC64-33DE-4975-9F3B-0760270B95F8}" destId="{7EE5DD18-FDD7-40C3-8C27-6B02B48BAA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3EE942-93FE-4B7D-8CE3-81B762BE838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2AF054-58ED-42CB-A6D5-D5CE2018CFA7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kumimoji="1" lang="ja-JP" baseline="0" smtClean="0"/>
            <a:t>はじめに</a:t>
          </a:r>
          <a:endParaRPr lang="ja-JP"/>
        </a:p>
      </dgm:t>
    </dgm:pt>
    <dgm:pt modelId="{F63D02FA-4EB6-42B8-83B1-085B5D1A75E2}" type="par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7AB640B8-B3E8-4A70-9968-F0E932CE7492}" type="sibTrans" cxnId="{58A49FD2-2BDF-4EF8-9B13-9B50F6062F8A}">
      <dgm:prSet/>
      <dgm:spPr/>
      <dgm:t>
        <a:bodyPr/>
        <a:lstStyle/>
        <a:p>
          <a:endParaRPr kumimoji="1" lang="ja-JP" altLang="en-US"/>
        </a:p>
      </dgm:t>
    </dgm:pt>
    <dgm:pt modelId="{EDD5B62D-E210-4844-8F5E-041735AC3C2B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baseline="0" smtClean="0"/>
            <a:t>背景</a:t>
          </a:r>
          <a:endParaRPr lang="ja-JP"/>
        </a:p>
      </dgm:t>
    </dgm:pt>
    <dgm:pt modelId="{5ED62CC3-2613-4465-BCE2-37E945BCD826}" type="par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2318514B-04CD-468A-8358-2A1D28BC7132}" type="sibTrans" cxnId="{D7CAE25D-E9AC-40C3-BE8C-C69FE02C1394}">
      <dgm:prSet/>
      <dgm:spPr/>
      <dgm:t>
        <a:bodyPr/>
        <a:lstStyle/>
        <a:p>
          <a:endParaRPr kumimoji="1" lang="ja-JP" altLang="en-US"/>
        </a:p>
      </dgm:t>
    </dgm:pt>
    <dgm:pt modelId="{8446AEDA-6035-451E-8C3F-5BADBCA2AC8F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目標</a:t>
          </a:r>
          <a:r>
            <a:rPr kumimoji="1" lang="en-US" altLang="ja-JP" baseline="0" dirty="0" smtClean="0"/>
            <a:t/>
          </a:r>
          <a:br>
            <a:rPr kumimoji="1" lang="en-US" altLang="ja-JP" baseline="0" dirty="0" smtClean="0"/>
          </a:br>
          <a:r>
            <a:rPr kumimoji="1" lang="ja-JP" baseline="0" dirty="0" smtClean="0"/>
            <a:t>設定</a:t>
          </a:r>
          <a:endParaRPr lang="ja-JP" dirty="0"/>
        </a:p>
      </dgm:t>
    </dgm:pt>
    <dgm:pt modelId="{6F4BE191-82F1-486E-ADFB-5A15EAF2C127}" type="par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373B314A-08CB-4F16-9038-492A391EFCB3}" type="sibTrans" cxnId="{6CE6203A-1D44-495E-9E2A-469E87EB758D}">
      <dgm:prSet/>
      <dgm:spPr/>
      <dgm:t>
        <a:bodyPr/>
        <a:lstStyle/>
        <a:p>
          <a:endParaRPr kumimoji="1" lang="ja-JP" altLang="en-US"/>
        </a:p>
      </dgm:t>
    </dgm:pt>
    <dgm:pt modelId="{CBC59D21-88D2-4B01-94A3-F610551A4531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本編</a:t>
          </a:r>
          <a:endParaRPr lang="ja-JP" dirty="0"/>
        </a:p>
      </dgm:t>
    </dgm:pt>
    <dgm:pt modelId="{7A07FB15-FFDF-46BE-8392-40DEA991E670}" type="par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A5269A4F-5AB0-49E2-8042-4F6BD585AA45}" type="sibTrans" cxnId="{E8CB5425-248C-4933-BC64-8A298BE29A7D}">
      <dgm:prSet/>
      <dgm:spPr/>
      <dgm:t>
        <a:bodyPr/>
        <a:lstStyle/>
        <a:p>
          <a:endParaRPr kumimoji="1" lang="ja-JP" altLang="en-US"/>
        </a:p>
      </dgm:t>
    </dgm:pt>
    <dgm:pt modelId="{24E8B4CE-28A4-4AAB-9B8B-1555063760CC}">
      <dgm:prSet/>
      <dgm:spPr>
        <a:solidFill>
          <a:schemeClr val="accent5"/>
        </a:solidFill>
      </dgm:spPr>
      <dgm:t>
        <a:bodyPr/>
        <a:lstStyle/>
        <a:p>
          <a:pPr rtl="0"/>
          <a:r>
            <a:rPr kumimoji="1" lang="ja-JP" baseline="0" dirty="0" smtClean="0"/>
            <a:t>まとめ</a:t>
          </a:r>
          <a:endParaRPr lang="ja-JP" dirty="0"/>
        </a:p>
      </dgm:t>
    </dgm:pt>
    <dgm:pt modelId="{9DE8AE0C-0844-4313-9DA4-1B2A40C58AA8}" type="par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A057BC6F-735B-4B08-A827-05703755AC24}" type="sibTrans" cxnId="{BD50FAB5-BFFC-4F57-BDB3-82B8ECD25949}">
      <dgm:prSet/>
      <dgm:spPr/>
      <dgm:t>
        <a:bodyPr/>
        <a:lstStyle/>
        <a:p>
          <a:endParaRPr kumimoji="1" lang="ja-JP" altLang="en-US"/>
        </a:p>
      </dgm:t>
    </dgm:pt>
    <dgm:pt modelId="{2E6E606B-58E9-419A-B562-EA5D4DB774B9}" type="pres">
      <dgm:prSet presAssocID="{853EE942-93FE-4B7D-8CE3-81B762BE83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13AE0A-1625-495A-99D0-3CAC4487B710}" type="pres">
      <dgm:prSet presAssocID="{FA2AF054-58ED-42CB-A6D5-D5CE2018CFA7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06CA538-E27C-4364-ABF9-C9382DEF08BC}" type="pres">
      <dgm:prSet presAssocID="{7AB640B8-B3E8-4A70-9968-F0E932CE7492}" presName="parSpace" presStyleCnt="0"/>
      <dgm:spPr/>
    </dgm:pt>
    <dgm:pt modelId="{2A6DF659-30A5-4FC3-8D6A-217EB8F101FF}" type="pres">
      <dgm:prSet presAssocID="{EDD5B62D-E210-4844-8F5E-041735AC3C2B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3ACDDE-FACB-49F5-9A14-CF3A36033E8C}" type="pres">
      <dgm:prSet presAssocID="{2318514B-04CD-468A-8358-2A1D28BC7132}" presName="parSpace" presStyleCnt="0"/>
      <dgm:spPr/>
    </dgm:pt>
    <dgm:pt modelId="{4B07B72F-A69F-4970-A97A-93DB25A6133A}" type="pres">
      <dgm:prSet presAssocID="{8446AEDA-6035-451E-8C3F-5BADBCA2AC8F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D4E9AE-01DD-47B7-B670-404704E0DFEA}" type="pres">
      <dgm:prSet presAssocID="{373B314A-08CB-4F16-9038-492A391EFCB3}" presName="parSpace" presStyleCnt="0"/>
      <dgm:spPr/>
    </dgm:pt>
    <dgm:pt modelId="{24705F9F-2F46-40E6-B0BD-71BAC80316BD}" type="pres">
      <dgm:prSet presAssocID="{CBC59D21-88D2-4B01-94A3-F610551A4531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800EB-E5C5-4679-AFA2-4B9B6CE01526}" type="pres">
      <dgm:prSet presAssocID="{A5269A4F-5AB0-49E2-8042-4F6BD585AA45}" presName="parSpace" presStyleCnt="0"/>
      <dgm:spPr/>
    </dgm:pt>
    <dgm:pt modelId="{5FBC2B98-E808-42B4-A2AD-79FF4B596079}" type="pres">
      <dgm:prSet presAssocID="{24E8B4CE-28A4-4AAB-9B8B-1555063760CC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3FCC83A-C2FD-4821-AC4D-6E5440A829CE}" type="presOf" srcId="{8446AEDA-6035-451E-8C3F-5BADBCA2AC8F}" destId="{4B07B72F-A69F-4970-A97A-93DB25A6133A}" srcOrd="0" destOrd="0" presId="urn:microsoft.com/office/officeart/2005/8/layout/hChevron3"/>
    <dgm:cxn modelId="{6CE6203A-1D44-495E-9E2A-469E87EB758D}" srcId="{853EE942-93FE-4B7D-8CE3-81B762BE8381}" destId="{8446AEDA-6035-451E-8C3F-5BADBCA2AC8F}" srcOrd="2" destOrd="0" parTransId="{6F4BE191-82F1-486E-ADFB-5A15EAF2C127}" sibTransId="{373B314A-08CB-4F16-9038-492A391EFCB3}"/>
    <dgm:cxn modelId="{58A49FD2-2BDF-4EF8-9B13-9B50F6062F8A}" srcId="{853EE942-93FE-4B7D-8CE3-81B762BE8381}" destId="{FA2AF054-58ED-42CB-A6D5-D5CE2018CFA7}" srcOrd="0" destOrd="0" parTransId="{F63D02FA-4EB6-42B8-83B1-085B5D1A75E2}" sibTransId="{7AB640B8-B3E8-4A70-9968-F0E932CE7492}"/>
    <dgm:cxn modelId="{D7CAE25D-E9AC-40C3-BE8C-C69FE02C1394}" srcId="{853EE942-93FE-4B7D-8CE3-81B762BE8381}" destId="{EDD5B62D-E210-4844-8F5E-041735AC3C2B}" srcOrd="1" destOrd="0" parTransId="{5ED62CC3-2613-4465-BCE2-37E945BCD826}" sibTransId="{2318514B-04CD-468A-8358-2A1D28BC7132}"/>
    <dgm:cxn modelId="{F84BD23C-2AF3-42FB-A2DF-0F173DBE4198}" type="presOf" srcId="{FA2AF054-58ED-42CB-A6D5-D5CE2018CFA7}" destId="{D713AE0A-1625-495A-99D0-3CAC4487B710}" srcOrd="0" destOrd="0" presId="urn:microsoft.com/office/officeart/2005/8/layout/hChevron3"/>
    <dgm:cxn modelId="{2F01C972-349F-4F50-82FB-970382F9C848}" type="presOf" srcId="{CBC59D21-88D2-4B01-94A3-F610551A4531}" destId="{24705F9F-2F46-40E6-B0BD-71BAC80316BD}" srcOrd="0" destOrd="0" presId="urn:microsoft.com/office/officeart/2005/8/layout/hChevron3"/>
    <dgm:cxn modelId="{E8CB5425-248C-4933-BC64-8A298BE29A7D}" srcId="{853EE942-93FE-4B7D-8CE3-81B762BE8381}" destId="{CBC59D21-88D2-4B01-94A3-F610551A4531}" srcOrd="3" destOrd="0" parTransId="{7A07FB15-FFDF-46BE-8392-40DEA991E670}" sibTransId="{A5269A4F-5AB0-49E2-8042-4F6BD585AA45}"/>
    <dgm:cxn modelId="{29D39AD5-3040-4E31-BAFB-29EFE9389993}" type="presOf" srcId="{EDD5B62D-E210-4844-8F5E-041735AC3C2B}" destId="{2A6DF659-30A5-4FC3-8D6A-217EB8F101FF}" srcOrd="0" destOrd="0" presId="urn:microsoft.com/office/officeart/2005/8/layout/hChevron3"/>
    <dgm:cxn modelId="{B340EB87-738C-4E3E-8E8E-3C646C188236}" type="presOf" srcId="{24E8B4CE-28A4-4AAB-9B8B-1555063760CC}" destId="{5FBC2B98-E808-42B4-A2AD-79FF4B596079}" srcOrd="0" destOrd="0" presId="urn:microsoft.com/office/officeart/2005/8/layout/hChevron3"/>
    <dgm:cxn modelId="{BD50FAB5-BFFC-4F57-BDB3-82B8ECD25949}" srcId="{853EE942-93FE-4B7D-8CE3-81B762BE8381}" destId="{24E8B4CE-28A4-4AAB-9B8B-1555063760CC}" srcOrd="4" destOrd="0" parTransId="{9DE8AE0C-0844-4313-9DA4-1B2A40C58AA8}" sibTransId="{A057BC6F-735B-4B08-A827-05703755AC24}"/>
    <dgm:cxn modelId="{3E8D8B21-BF05-4B61-9FA9-6D36FD2D0FCC}" type="presOf" srcId="{853EE942-93FE-4B7D-8CE3-81B762BE8381}" destId="{2E6E606B-58E9-419A-B562-EA5D4DB774B9}" srcOrd="0" destOrd="0" presId="urn:microsoft.com/office/officeart/2005/8/layout/hChevron3"/>
    <dgm:cxn modelId="{A5C23093-0533-49DD-BD35-07D3D0FD4853}" type="presParOf" srcId="{2E6E606B-58E9-419A-B562-EA5D4DB774B9}" destId="{D713AE0A-1625-495A-99D0-3CAC4487B710}" srcOrd="0" destOrd="0" presId="urn:microsoft.com/office/officeart/2005/8/layout/hChevron3"/>
    <dgm:cxn modelId="{41965E67-DF15-4952-96DA-454CFC8D3553}" type="presParOf" srcId="{2E6E606B-58E9-419A-B562-EA5D4DB774B9}" destId="{706CA538-E27C-4364-ABF9-C9382DEF08BC}" srcOrd="1" destOrd="0" presId="urn:microsoft.com/office/officeart/2005/8/layout/hChevron3"/>
    <dgm:cxn modelId="{1CF609F1-0D2E-4A52-AF00-75D7337CEDC8}" type="presParOf" srcId="{2E6E606B-58E9-419A-B562-EA5D4DB774B9}" destId="{2A6DF659-30A5-4FC3-8D6A-217EB8F101FF}" srcOrd="2" destOrd="0" presId="urn:microsoft.com/office/officeart/2005/8/layout/hChevron3"/>
    <dgm:cxn modelId="{4CF7FC22-686B-4737-9D92-0FFBF1FCE2AE}" type="presParOf" srcId="{2E6E606B-58E9-419A-B562-EA5D4DB774B9}" destId="{473ACDDE-FACB-49F5-9A14-CF3A36033E8C}" srcOrd="3" destOrd="0" presId="urn:microsoft.com/office/officeart/2005/8/layout/hChevron3"/>
    <dgm:cxn modelId="{7860E595-1710-421D-8BA2-9F3F9FF5A4FB}" type="presParOf" srcId="{2E6E606B-58E9-419A-B562-EA5D4DB774B9}" destId="{4B07B72F-A69F-4970-A97A-93DB25A6133A}" srcOrd="4" destOrd="0" presId="urn:microsoft.com/office/officeart/2005/8/layout/hChevron3"/>
    <dgm:cxn modelId="{E61AB020-B30C-4706-80BD-DCBB1407AA97}" type="presParOf" srcId="{2E6E606B-58E9-419A-B562-EA5D4DB774B9}" destId="{1AD4E9AE-01DD-47B7-B670-404704E0DFEA}" srcOrd="5" destOrd="0" presId="urn:microsoft.com/office/officeart/2005/8/layout/hChevron3"/>
    <dgm:cxn modelId="{F3FDB9B8-ED09-4245-A8F1-79B44B9A373F}" type="presParOf" srcId="{2E6E606B-58E9-419A-B562-EA5D4DB774B9}" destId="{24705F9F-2F46-40E6-B0BD-71BAC80316BD}" srcOrd="6" destOrd="0" presId="urn:microsoft.com/office/officeart/2005/8/layout/hChevron3"/>
    <dgm:cxn modelId="{E9FB5002-72E8-4881-8837-35DD5764598F}" type="presParOf" srcId="{2E6E606B-58E9-419A-B562-EA5D4DB774B9}" destId="{71C800EB-E5C5-4679-AFA2-4B9B6CE01526}" srcOrd="7" destOrd="0" presId="urn:microsoft.com/office/officeart/2005/8/layout/hChevron3"/>
    <dgm:cxn modelId="{A8465E9A-08B3-4E03-8E81-7DAF87475153}" type="presParOf" srcId="{2E6E606B-58E9-419A-B562-EA5D4DB774B9}" destId="{5FBC2B98-E808-42B4-A2AD-79FF4B596079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A07A0B-5A83-4563-9781-4BD412B4367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358FEE-884F-4282-81C5-1E2DDA680A75}">
      <dgm:prSet/>
      <dgm:spPr/>
      <dgm:t>
        <a:bodyPr/>
        <a:lstStyle/>
        <a:p>
          <a:pPr algn="ctr" rtl="0"/>
          <a:r>
            <a:rPr kumimoji="1" lang="ja-JP" baseline="0" dirty="0" smtClean="0"/>
            <a:t>全体目標</a:t>
          </a:r>
          <a:endParaRPr lang="ja-JP" dirty="0"/>
        </a:p>
      </dgm:t>
    </dgm:pt>
    <dgm:pt modelId="{02783469-FB97-485F-A532-A1C33ACAABEC}" type="parTrans" cxnId="{44E3CA1E-9A8F-4EB4-A5C2-22DB86A07C19}">
      <dgm:prSet/>
      <dgm:spPr/>
      <dgm:t>
        <a:bodyPr/>
        <a:lstStyle/>
        <a:p>
          <a:endParaRPr kumimoji="1" lang="ja-JP" altLang="en-US"/>
        </a:p>
      </dgm:t>
    </dgm:pt>
    <dgm:pt modelId="{9C518FC8-7204-4AB1-82AF-054E762B2929}" type="sibTrans" cxnId="{44E3CA1E-9A8F-4EB4-A5C2-22DB86A07C19}">
      <dgm:prSet/>
      <dgm:spPr/>
      <dgm:t>
        <a:bodyPr/>
        <a:lstStyle/>
        <a:p>
          <a:endParaRPr kumimoji="1" lang="ja-JP" altLang="en-US"/>
        </a:p>
      </dgm:t>
    </dgm:pt>
    <dgm:pt modelId="{9271E332-C9CE-442E-9085-C55BB9A9526C}">
      <dgm:prSet custT="1"/>
      <dgm:spPr/>
      <dgm:t>
        <a:bodyPr/>
        <a:lstStyle/>
        <a:p>
          <a:pPr rtl="0"/>
          <a:r>
            <a:rPr kumimoji="1" lang="ja-JP" altLang="en-US" sz="3200" dirty="0" smtClean="0"/>
            <a:t>「小樽版地域ポータル」を</a:t>
          </a:r>
          <a:r>
            <a:rPr kumimoji="1" lang="en-US" altLang="ja-JP" sz="3200" dirty="0" smtClean="0"/>
            <a:t/>
          </a:r>
          <a:br>
            <a:rPr kumimoji="1" lang="en-US" altLang="ja-JP" sz="3200" dirty="0" smtClean="0"/>
          </a:br>
          <a:r>
            <a:rPr kumimoji="1" lang="ja-JP" altLang="en-US" sz="3200" dirty="0" smtClean="0"/>
            <a:t>構築する</a:t>
          </a:r>
          <a:endParaRPr lang="ja-JP" altLang="en-US" sz="3200" dirty="0"/>
        </a:p>
      </dgm:t>
    </dgm:pt>
    <dgm:pt modelId="{6A426E97-72D4-4366-8296-943737D3BE96}" type="parTrans" cxnId="{691E0E27-69C5-42CC-B8A0-D6AF23033C43}">
      <dgm:prSet/>
      <dgm:spPr/>
      <dgm:t>
        <a:bodyPr/>
        <a:lstStyle/>
        <a:p>
          <a:endParaRPr kumimoji="1" lang="ja-JP" altLang="en-US"/>
        </a:p>
      </dgm:t>
    </dgm:pt>
    <dgm:pt modelId="{D8EAE24F-C3E4-4209-B233-C1B5672F602D}" type="sibTrans" cxnId="{691E0E27-69C5-42CC-B8A0-D6AF23033C43}">
      <dgm:prSet/>
      <dgm:spPr/>
      <dgm:t>
        <a:bodyPr/>
        <a:lstStyle/>
        <a:p>
          <a:endParaRPr kumimoji="1" lang="ja-JP" altLang="en-US"/>
        </a:p>
      </dgm:t>
    </dgm:pt>
    <dgm:pt modelId="{2D6CB267-D0FC-4CA6-8422-BFB253C733D9}">
      <dgm:prSet custT="1"/>
      <dgm:spPr/>
      <dgm:t>
        <a:bodyPr/>
        <a:lstStyle/>
        <a:p>
          <a:pPr rtl="0"/>
          <a:r>
            <a:rPr kumimoji="1" lang="ja-JP" altLang="en-US" sz="3200" dirty="0" smtClean="0"/>
            <a:t>それに伴う技術や知識を学ぶ</a:t>
          </a:r>
          <a:endParaRPr lang="ja-JP" altLang="en-US" sz="4000" dirty="0"/>
        </a:p>
      </dgm:t>
    </dgm:pt>
    <dgm:pt modelId="{FE3D322C-1FCB-439D-A096-A8C8166C0AFA}" type="parTrans" cxnId="{FC8607AB-ECD8-4FAC-873C-D2CA80EA8271}">
      <dgm:prSet/>
      <dgm:spPr/>
      <dgm:t>
        <a:bodyPr/>
        <a:lstStyle/>
        <a:p>
          <a:endParaRPr kumimoji="1" lang="ja-JP" altLang="en-US"/>
        </a:p>
      </dgm:t>
    </dgm:pt>
    <dgm:pt modelId="{5DB1CFCA-74CE-4F75-B027-3F4623079E7F}" type="sibTrans" cxnId="{FC8607AB-ECD8-4FAC-873C-D2CA80EA8271}">
      <dgm:prSet/>
      <dgm:spPr/>
      <dgm:t>
        <a:bodyPr/>
        <a:lstStyle/>
        <a:p>
          <a:endParaRPr kumimoji="1" lang="ja-JP" altLang="en-US"/>
        </a:p>
      </dgm:t>
    </dgm:pt>
    <dgm:pt modelId="{CC1FA2C4-3674-4A3E-B9B6-77A63B306DF4}" type="pres">
      <dgm:prSet presAssocID="{A5A07A0B-5A83-4563-9781-4BD412B436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C16EBC2-15A4-4215-AEEC-6CC53E781F4E}" type="pres">
      <dgm:prSet presAssocID="{8C358FEE-884F-4282-81C5-1E2DDA680A75}" presName="parentLin" presStyleCnt="0"/>
      <dgm:spPr/>
    </dgm:pt>
    <dgm:pt modelId="{F560FBD8-BF3A-4D52-B19C-B4307FA546DD}" type="pres">
      <dgm:prSet presAssocID="{8C358FEE-884F-4282-81C5-1E2DDA680A75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1F2BEB57-BE68-44A2-B507-E22264F362BC}" type="pres">
      <dgm:prSet presAssocID="{8C358FEE-884F-4282-81C5-1E2DDA680A7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68AFB74-C698-4B37-B93E-DAA612E577B3}" type="pres">
      <dgm:prSet presAssocID="{8C358FEE-884F-4282-81C5-1E2DDA680A75}" presName="negativeSpace" presStyleCnt="0"/>
      <dgm:spPr/>
    </dgm:pt>
    <dgm:pt modelId="{788F0245-CE14-4D42-A4F5-092E1E69E8EF}" type="pres">
      <dgm:prSet presAssocID="{8C358FEE-884F-4282-81C5-1E2DDA680A7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C8607AB-ECD8-4FAC-873C-D2CA80EA8271}" srcId="{8C358FEE-884F-4282-81C5-1E2DDA680A75}" destId="{2D6CB267-D0FC-4CA6-8422-BFB253C733D9}" srcOrd="1" destOrd="0" parTransId="{FE3D322C-1FCB-439D-A096-A8C8166C0AFA}" sibTransId="{5DB1CFCA-74CE-4F75-B027-3F4623079E7F}"/>
    <dgm:cxn modelId="{B7FA3A28-AAA2-490F-8A16-DB3A98257F84}" type="presOf" srcId="{8C358FEE-884F-4282-81C5-1E2DDA680A75}" destId="{1F2BEB57-BE68-44A2-B507-E22264F362BC}" srcOrd="1" destOrd="0" presId="urn:microsoft.com/office/officeart/2005/8/layout/list1"/>
    <dgm:cxn modelId="{661D81E9-11F2-431D-AB57-F5AB87601F9B}" type="presOf" srcId="{2D6CB267-D0FC-4CA6-8422-BFB253C733D9}" destId="{788F0245-CE14-4D42-A4F5-092E1E69E8EF}" srcOrd="0" destOrd="1" presId="urn:microsoft.com/office/officeart/2005/8/layout/list1"/>
    <dgm:cxn modelId="{691E0E27-69C5-42CC-B8A0-D6AF23033C43}" srcId="{8C358FEE-884F-4282-81C5-1E2DDA680A75}" destId="{9271E332-C9CE-442E-9085-C55BB9A9526C}" srcOrd="0" destOrd="0" parTransId="{6A426E97-72D4-4366-8296-943737D3BE96}" sibTransId="{D8EAE24F-C3E4-4209-B233-C1B5672F602D}"/>
    <dgm:cxn modelId="{5D4CDA96-8B0D-4E05-A87A-27E58E1698BB}" type="presOf" srcId="{A5A07A0B-5A83-4563-9781-4BD412B43673}" destId="{CC1FA2C4-3674-4A3E-B9B6-77A63B306DF4}" srcOrd="0" destOrd="0" presId="urn:microsoft.com/office/officeart/2005/8/layout/list1"/>
    <dgm:cxn modelId="{44E3CA1E-9A8F-4EB4-A5C2-22DB86A07C19}" srcId="{A5A07A0B-5A83-4563-9781-4BD412B43673}" destId="{8C358FEE-884F-4282-81C5-1E2DDA680A75}" srcOrd="0" destOrd="0" parTransId="{02783469-FB97-485F-A532-A1C33ACAABEC}" sibTransId="{9C518FC8-7204-4AB1-82AF-054E762B2929}"/>
    <dgm:cxn modelId="{8974B49B-DBF3-4FC0-87CE-55E531745886}" type="presOf" srcId="{9271E332-C9CE-442E-9085-C55BB9A9526C}" destId="{788F0245-CE14-4D42-A4F5-092E1E69E8EF}" srcOrd="0" destOrd="0" presId="urn:microsoft.com/office/officeart/2005/8/layout/list1"/>
    <dgm:cxn modelId="{AD2EDE40-0951-44C3-AB54-43F8A638E5D4}" type="presOf" srcId="{8C358FEE-884F-4282-81C5-1E2DDA680A75}" destId="{F560FBD8-BF3A-4D52-B19C-B4307FA546DD}" srcOrd="0" destOrd="0" presId="urn:microsoft.com/office/officeart/2005/8/layout/list1"/>
    <dgm:cxn modelId="{A0626AAA-5DC4-4E6F-AA7A-774BDD0897CE}" type="presParOf" srcId="{CC1FA2C4-3674-4A3E-B9B6-77A63B306DF4}" destId="{FC16EBC2-15A4-4215-AEEC-6CC53E781F4E}" srcOrd="0" destOrd="0" presId="urn:microsoft.com/office/officeart/2005/8/layout/list1"/>
    <dgm:cxn modelId="{ADA8801E-3210-4BF8-838A-69799F31384D}" type="presParOf" srcId="{FC16EBC2-15A4-4215-AEEC-6CC53E781F4E}" destId="{F560FBD8-BF3A-4D52-B19C-B4307FA546DD}" srcOrd="0" destOrd="0" presId="urn:microsoft.com/office/officeart/2005/8/layout/list1"/>
    <dgm:cxn modelId="{8A3A529E-CAF6-41B2-B1ED-66B11EAB9172}" type="presParOf" srcId="{FC16EBC2-15A4-4215-AEEC-6CC53E781F4E}" destId="{1F2BEB57-BE68-44A2-B507-E22264F362BC}" srcOrd="1" destOrd="0" presId="urn:microsoft.com/office/officeart/2005/8/layout/list1"/>
    <dgm:cxn modelId="{9709CB86-FA00-4EC4-BEC7-A39B9F97D595}" type="presParOf" srcId="{CC1FA2C4-3674-4A3E-B9B6-77A63B306DF4}" destId="{A68AFB74-C698-4B37-B93E-DAA612E577B3}" srcOrd="1" destOrd="0" presId="urn:microsoft.com/office/officeart/2005/8/layout/list1"/>
    <dgm:cxn modelId="{2B4C5136-3268-4F7C-80AA-1A96F8471450}" type="presParOf" srcId="{CC1FA2C4-3674-4A3E-B9B6-77A63B306DF4}" destId="{788F0245-CE14-4D42-A4F5-092E1E69E8E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3D4D0-4525-492F-A0B6-AC6F962969A1}">
      <dsp:nvSpPr>
        <dsp:cNvPr id="0" name=""/>
        <dsp:cNvSpPr/>
      </dsp:nvSpPr>
      <dsp:spPr>
        <a:xfrm>
          <a:off x="-7865" y="0"/>
          <a:ext cx="4586790" cy="401663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3200" kern="1200" baseline="0" dirty="0" smtClean="0"/>
            <a:t>複数の情報技術を組み合わせることで、有用なシステムを産み出せることを学ぶ</a:t>
          </a:r>
          <a:endParaRPr lang="ja-JP" sz="3200" kern="1200" dirty="0"/>
        </a:p>
      </dsp:txBody>
      <dsp:txXfrm>
        <a:off x="632632" y="473647"/>
        <a:ext cx="2644636" cy="3069336"/>
      </dsp:txXfrm>
    </dsp:sp>
    <dsp:sp modelId="{6201776D-DC6C-41FD-82A7-CB4E2FB3FF1D}">
      <dsp:nvSpPr>
        <dsp:cNvPr id="0" name=""/>
        <dsp:cNvSpPr/>
      </dsp:nvSpPr>
      <dsp:spPr>
        <a:xfrm>
          <a:off x="2734872" y="21969"/>
          <a:ext cx="4832327" cy="4016630"/>
        </a:xfrm>
        <a:prstGeom prst="ellipse">
          <a:avLst/>
        </a:prstGeom>
        <a:solidFill>
          <a:schemeClr val="accent4">
            <a:alpha val="50000"/>
            <a:hueOff val="1580922"/>
            <a:satOff val="-42837"/>
            <a:lumOff val="-7257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3100" kern="1200" baseline="0" dirty="0" smtClean="0"/>
            <a:t>「小樽版地域ポータル」の開発を通じて</a:t>
          </a:r>
          <a:r>
            <a:rPr kumimoji="1" lang="ja-JP" altLang="en-US" sz="3100" kern="1200" baseline="0" dirty="0" smtClean="0"/>
            <a:t>新たなコミュニティを作り出す</a:t>
          </a:r>
          <a:endParaRPr lang="ja-JP" sz="3100" kern="1200" dirty="0"/>
        </a:p>
      </dsp:txBody>
      <dsp:txXfrm>
        <a:off x="4106209" y="495616"/>
        <a:ext cx="2786206" cy="30693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C59A6-CB26-4BCA-BCEF-79138DBD518E}">
      <dsp:nvSpPr>
        <dsp:cNvPr id="0" name=""/>
        <dsp:cNvSpPr/>
      </dsp:nvSpPr>
      <dsp:spPr>
        <a:xfrm>
          <a:off x="551636" y="0"/>
          <a:ext cx="6251886" cy="3736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21ED8-F70A-405E-80BA-984EC74209CB}">
      <dsp:nvSpPr>
        <dsp:cNvPr id="0" name=""/>
        <dsp:cNvSpPr/>
      </dsp:nvSpPr>
      <dsp:spPr>
        <a:xfrm>
          <a:off x="2581" y="1120970"/>
          <a:ext cx="1718310" cy="1494626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baseline="0" dirty="0" smtClean="0"/>
            <a:t>１～３月</a:t>
          </a:r>
          <a:endParaRPr lang="ja-JP" altLang="en-US" sz="26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baseline="0" dirty="0" smtClean="0"/>
            <a:t>デジタル</a:t>
          </a:r>
          <a:r>
            <a:rPr kumimoji="1" lang="en-US" altLang="ja-JP" sz="1800" kern="1200" baseline="0" dirty="0" smtClean="0"/>
            <a:t/>
          </a:r>
          <a:br>
            <a:rPr kumimoji="1" lang="en-US" altLang="ja-JP" sz="1800" kern="1200" baseline="0" dirty="0" smtClean="0"/>
          </a:br>
          <a:r>
            <a:rPr kumimoji="1" lang="ja-JP" altLang="en-US" sz="1800" kern="1200" baseline="0" dirty="0" smtClean="0"/>
            <a:t>サイネージ</a:t>
          </a:r>
          <a:endParaRPr lang="ja-JP" altLang="en-US" sz="2000" kern="1200" dirty="0"/>
        </a:p>
      </dsp:txBody>
      <dsp:txXfrm>
        <a:off x="75543" y="1193932"/>
        <a:ext cx="1572386" cy="1348702"/>
      </dsp:txXfrm>
    </dsp:sp>
    <dsp:sp modelId="{9D91C197-F106-4698-BA58-EA16E3ED08F3}">
      <dsp:nvSpPr>
        <dsp:cNvPr id="0" name=""/>
        <dsp:cNvSpPr/>
      </dsp:nvSpPr>
      <dsp:spPr>
        <a:xfrm>
          <a:off x="1879810" y="1120970"/>
          <a:ext cx="1718310" cy="1494626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2600" kern="1200" baseline="0" dirty="0" smtClean="0"/>
            <a:t>４～６月</a:t>
          </a:r>
          <a:endParaRPr lang="ja-JP" sz="26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2000" kern="1200" baseline="0" dirty="0" smtClean="0"/>
            <a:t>検索</a:t>
          </a:r>
          <a:r>
            <a:rPr kumimoji="1" lang="en-US" altLang="ja-JP" sz="2000" kern="1200" baseline="0" dirty="0" smtClean="0"/>
            <a:t/>
          </a:r>
          <a:br>
            <a:rPr kumimoji="1" lang="en-US" altLang="ja-JP" sz="2000" kern="1200" baseline="0" dirty="0" smtClean="0"/>
          </a:br>
          <a:r>
            <a:rPr kumimoji="1" lang="ja-JP" sz="2000" kern="1200" baseline="0" dirty="0" smtClean="0"/>
            <a:t>エンジン</a:t>
          </a:r>
          <a:endParaRPr lang="ja-JP" sz="2000" kern="1200" dirty="0"/>
        </a:p>
      </dsp:txBody>
      <dsp:txXfrm>
        <a:off x="1952772" y="1193932"/>
        <a:ext cx="1572386" cy="1348702"/>
      </dsp:txXfrm>
    </dsp:sp>
    <dsp:sp modelId="{F546AB3F-A135-4EBA-B9EF-70368AA9FB24}">
      <dsp:nvSpPr>
        <dsp:cNvPr id="0" name=""/>
        <dsp:cNvSpPr/>
      </dsp:nvSpPr>
      <dsp:spPr>
        <a:xfrm>
          <a:off x="3757039" y="1120970"/>
          <a:ext cx="1718310" cy="1494626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2600" kern="1200" baseline="0" dirty="0" smtClean="0"/>
            <a:t>７～９月</a:t>
          </a:r>
          <a:endParaRPr lang="ja-JP" sz="26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2000" kern="1200" baseline="0" dirty="0" smtClean="0"/>
            <a:t>外部連携</a:t>
          </a:r>
          <a:endParaRPr lang="ja-JP" sz="2000" kern="1200" dirty="0"/>
        </a:p>
      </dsp:txBody>
      <dsp:txXfrm>
        <a:off x="3830001" y="1193932"/>
        <a:ext cx="1572386" cy="1348702"/>
      </dsp:txXfrm>
    </dsp:sp>
    <dsp:sp modelId="{A52E9810-034C-4B6D-9751-B5593025653F}">
      <dsp:nvSpPr>
        <dsp:cNvPr id="0" name=""/>
        <dsp:cNvSpPr/>
      </dsp:nvSpPr>
      <dsp:spPr>
        <a:xfrm>
          <a:off x="5634268" y="1120970"/>
          <a:ext cx="1718310" cy="1494626"/>
        </a:xfrm>
        <a:prstGeom prst="round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600" kern="1200" baseline="0" dirty="0" smtClean="0"/>
            <a:t>10</a:t>
          </a:r>
          <a:r>
            <a:rPr kumimoji="1" lang="ja-JP" sz="2600" kern="1200" baseline="0" dirty="0" smtClean="0"/>
            <a:t>～</a:t>
          </a:r>
          <a:r>
            <a:rPr kumimoji="1" lang="en-US" altLang="ja-JP" sz="2600" kern="1200" baseline="0" dirty="0" smtClean="0"/>
            <a:t>12</a:t>
          </a:r>
          <a:r>
            <a:rPr kumimoji="1" lang="ja-JP" sz="2600" kern="1200" baseline="0" dirty="0" smtClean="0"/>
            <a:t>月</a:t>
          </a:r>
          <a:endParaRPr lang="ja-JP" sz="26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sz="2000" kern="1200" baseline="0" dirty="0" smtClean="0"/>
            <a:t>システム基盤</a:t>
          </a:r>
          <a:endParaRPr lang="ja-JP" sz="2000" kern="1200" dirty="0"/>
        </a:p>
      </dsp:txBody>
      <dsp:txXfrm>
        <a:off x="5707230" y="1193932"/>
        <a:ext cx="1572386" cy="13487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9914A-334E-4486-B7E3-BA2F0A5E4B52}">
      <dsp:nvSpPr>
        <dsp:cNvPr id="0" name=""/>
        <dsp:cNvSpPr/>
      </dsp:nvSpPr>
      <dsp:spPr>
        <a:xfrm>
          <a:off x="0" y="20882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１月：概論</a:t>
          </a:r>
          <a:endParaRPr kumimoji="1" lang="ja-JP" altLang="en-US" sz="1500" kern="1200" dirty="0"/>
        </a:p>
      </dsp:txBody>
      <dsp:txXfrm>
        <a:off x="18419" y="39301"/>
        <a:ext cx="2051394" cy="340486"/>
      </dsp:txXfrm>
    </dsp:sp>
    <dsp:sp modelId="{D813239B-1845-493A-B6F7-26F33297C0DD}">
      <dsp:nvSpPr>
        <dsp:cNvPr id="0" name=""/>
        <dsp:cNvSpPr/>
      </dsp:nvSpPr>
      <dsp:spPr>
        <a:xfrm>
          <a:off x="0" y="441407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２月：情報発信</a:t>
          </a:r>
          <a:endParaRPr kumimoji="1" lang="en-US" altLang="ja-JP" sz="1500" kern="1200" dirty="0" smtClean="0"/>
        </a:p>
      </dsp:txBody>
      <dsp:txXfrm>
        <a:off x="18419" y="459826"/>
        <a:ext cx="2051394" cy="340486"/>
      </dsp:txXfrm>
    </dsp:sp>
    <dsp:sp modelId="{9D2812F9-1C76-45A5-AA75-6984672DC896}">
      <dsp:nvSpPr>
        <dsp:cNvPr id="0" name=""/>
        <dsp:cNvSpPr/>
      </dsp:nvSpPr>
      <dsp:spPr>
        <a:xfrm>
          <a:off x="0" y="861932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３月：端末本体</a:t>
          </a:r>
          <a:endParaRPr kumimoji="1" lang="en-US" altLang="ja-JP" sz="1500" kern="1200" dirty="0" smtClean="0"/>
        </a:p>
      </dsp:txBody>
      <dsp:txXfrm>
        <a:off x="18419" y="880351"/>
        <a:ext cx="2051394" cy="3404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9914A-334E-4486-B7E3-BA2F0A5E4B52}">
      <dsp:nvSpPr>
        <dsp:cNvPr id="0" name=""/>
        <dsp:cNvSpPr/>
      </dsp:nvSpPr>
      <dsp:spPr>
        <a:xfrm>
          <a:off x="0" y="20882"/>
          <a:ext cx="2088232" cy="377324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４月：概論</a:t>
          </a:r>
          <a:endParaRPr kumimoji="1" lang="ja-JP" altLang="en-US" sz="1500" kern="1200" dirty="0"/>
        </a:p>
      </dsp:txBody>
      <dsp:txXfrm>
        <a:off x="18419" y="39301"/>
        <a:ext cx="2051394" cy="340486"/>
      </dsp:txXfrm>
    </dsp:sp>
    <dsp:sp modelId="{D813239B-1845-493A-B6F7-26F33297C0DD}">
      <dsp:nvSpPr>
        <dsp:cNvPr id="0" name=""/>
        <dsp:cNvSpPr/>
      </dsp:nvSpPr>
      <dsp:spPr>
        <a:xfrm>
          <a:off x="0" y="441407"/>
          <a:ext cx="2088232" cy="377324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５月：検索技術</a:t>
          </a:r>
          <a:endParaRPr kumimoji="1" lang="en-US" altLang="ja-JP" sz="1500" kern="1200" dirty="0" smtClean="0"/>
        </a:p>
      </dsp:txBody>
      <dsp:txXfrm>
        <a:off x="18419" y="459826"/>
        <a:ext cx="2051394" cy="340486"/>
      </dsp:txXfrm>
    </dsp:sp>
    <dsp:sp modelId="{0701C75B-307A-46FD-84D7-0C6B1D39E8EF}">
      <dsp:nvSpPr>
        <dsp:cNvPr id="0" name=""/>
        <dsp:cNvSpPr/>
      </dsp:nvSpPr>
      <dsp:spPr>
        <a:xfrm>
          <a:off x="0" y="861932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６月：構築</a:t>
          </a:r>
          <a:endParaRPr kumimoji="1" lang="en-US" altLang="ja-JP" sz="1500" kern="1200" dirty="0" smtClean="0"/>
        </a:p>
      </dsp:txBody>
      <dsp:txXfrm>
        <a:off x="18419" y="880351"/>
        <a:ext cx="2051394" cy="34048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9914A-334E-4486-B7E3-BA2F0A5E4B52}">
      <dsp:nvSpPr>
        <dsp:cNvPr id="0" name=""/>
        <dsp:cNvSpPr/>
      </dsp:nvSpPr>
      <dsp:spPr>
        <a:xfrm>
          <a:off x="0" y="20882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７月：概論</a:t>
          </a:r>
          <a:endParaRPr kumimoji="1" lang="ja-JP" altLang="en-US" sz="1500" kern="1200" dirty="0"/>
        </a:p>
      </dsp:txBody>
      <dsp:txXfrm>
        <a:off x="18419" y="39301"/>
        <a:ext cx="2051394" cy="340486"/>
      </dsp:txXfrm>
    </dsp:sp>
    <dsp:sp modelId="{D813239B-1845-493A-B6F7-26F33297C0DD}">
      <dsp:nvSpPr>
        <dsp:cNvPr id="0" name=""/>
        <dsp:cNvSpPr/>
      </dsp:nvSpPr>
      <dsp:spPr>
        <a:xfrm>
          <a:off x="0" y="441407"/>
          <a:ext cx="2088232" cy="377324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８月：ブログと連携</a:t>
          </a:r>
          <a:endParaRPr kumimoji="1" lang="en-US" altLang="ja-JP" sz="1500" kern="1200" dirty="0" smtClean="0"/>
        </a:p>
      </dsp:txBody>
      <dsp:txXfrm>
        <a:off x="18419" y="459826"/>
        <a:ext cx="2051394" cy="340486"/>
      </dsp:txXfrm>
    </dsp:sp>
    <dsp:sp modelId="{0701C75B-307A-46FD-84D7-0C6B1D39E8EF}">
      <dsp:nvSpPr>
        <dsp:cNvPr id="0" name=""/>
        <dsp:cNvSpPr/>
      </dsp:nvSpPr>
      <dsp:spPr>
        <a:xfrm>
          <a:off x="0" y="861932"/>
          <a:ext cx="2088232" cy="377324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９月：アプリと連携</a:t>
          </a:r>
          <a:endParaRPr kumimoji="1" lang="en-US" altLang="ja-JP" sz="1500" kern="1200" dirty="0" smtClean="0"/>
        </a:p>
      </dsp:txBody>
      <dsp:txXfrm>
        <a:off x="18419" y="880351"/>
        <a:ext cx="2051394" cy="3404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9914A-334E-4486-B7E3-BA2F0A5E4B52}">
      <dsp:nvSpPr>
        <dsp:cNvPr id="0" name=""/>
        <dsp:cNvSpPr/>
      </dsp:nvSpPr>
      <dsp:spPr>
        <a:xfrm>
          <a:off x="0" y="20882"/>
          <a:ext cx="2088232" cy="377324"/>
        </a:xfrm>
        <a:prstGeom prst="round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１０月：概論</a:t>
          </a:r>
          <a:endParaRPr kumimoji="1" lang="ja-JP" altLang="en-US" sz="1500" kern="1200" dirty="0"/>
        </a:p>
      </dsp:txBody>
      <dsp:txXfrm>
        <a:off x="18419" y="39301"/>
        <a:ext cx="2051394" cy="340486"/>
      </dsp:txXfrm>
    </dsp:sp>
    <dsp:sp modelId="{D813239B-1845-493A-B6F7-26F33297C0DD}">
      <dsp:nvSpPr>
        <dsp:cNvPr id="0" name=""/>
        <dsp:cNvSpPr/>
      </dsp:nvSpPr>
      <dsp:spPr>
        <a:xfrm>
          <a:off x="0" y="441407"/>
          <a:ext cx="2088232" cy="377324"/>
        </a:xfrm>
        <a:prstGeom prst="roundRect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１１月：ネットワーク</a:t>
          </a:r>
          <a:endParaRPr kumimoji="1" lang="en-US" altLang="ja-JP" sz="1500" kern="1200" dirty="0" smtClean="0"/>
        </a:p>
      </dsp:txBody>
      <dsp:txXfrm>
        <a:off x="18419" y="459826"/>
        <a:ext cx="2051394" cy="340486"/>
      </dsp:txXfrm>
    </dsp:sp>
    <dsp:sp modelId="{0701C75B-307A-46FD-84D7-0C6B1D39E8EF}">
      <dsp:nvSpPr>
        <dsp:cNvPr id="0" name=""/>
        <dsp:cNvSpPr/>
      </dsp:nvSpPr>
      <dsp:spPr>
        <a:xfrm>
          <a:off x="0" y="861932"/>
          <a:ext cx="2088232" cy="377324"/>
        </a:xfrm>
        <a:prstGeom prst="roundRect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１２月：大規模化</a:t>
          </a:r>
          <a:endParaRPr kumimoji="1" lang="en-US" altLang="ja-JP" sz="1500" kern="1200" dirty="0" smtClean="0"/>
        </a:p>
      </dsp:txBody>
      <dsp:txXfrm>
        <a:off x="18419" y="880351"/>
        <a:ext cx="2051394" cy="34048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856F8-6B9C-4C32-8874-5470CC93968F}">
      <dsp:nvSpPr>
        <dsp:cNvPr id="0" name=""/>
        <dsp:cNvSpPr/>
      </dsp:nvSpPr>
      <dsp:spPr>
        <a:xfrm>
          <a:off x="0" y="0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システムとは何かを考える</a:t>
          </a:r>
          <a:endParaRPr lang="en-US" altLang="ja-JP" sz="2600" kern="1200" dirty="0" smtClean="0"/>
        </a:p>
      </dsp:txBody>
      <dsp:txXfrm>
        <a:off x="31250" y="31250"/>
        <a:ext cx="5001813" cy="1004464"/>
      </dsp:txXfrm>
    </dsp:sp>
    <dsp:sp modelId="{52278CDF-E281-43E9-BBD8-C18E700997BC}">
      <dsp:nvSpPr>
        <dsp:cNvPr id="0" name=""/>
        <dsp:cNvSpPr/>
      </dsp:nvSpPr>
      <dsp:spPr>
        <a:xfrm>
          <a:off x="542924" y="1244791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2093824"/>
            <a:satOff val="4183"/>
            <a:lumOff val="2941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システム運用の基礎理論を知る</a:t>
          </a:r>
          <a:endParaRPr lang="ja-JP" sz="2600" kern="1200" dirty="0"/>
        </a:p>
      </dsp:txBody>
      <dsp:txXfrm>
        <a:off x="574174" y="1276041"/>
        <a:ext cx="4854198" cy="1004464"/>
      </dsp:txXfrm>
    </dsp:sp>
    <dsp:sp modelId="{A1B75AD1-11F6-439A-A30D-CA01E8C79855}">
      <dsp:nvSpPr>
        <dsp:cNvPr id="0" name=""/>
        <dsp:cNvSpPr/>
      </dsp:nvSpPr>
      <dsp:spPr>
        <a:xfrm>
          <a:off x="1085849" y="2489582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4187649"/>
            <a:satOff val="8366"/>
            <a:lumOff val="588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止まらないシステムの運用に</a:t>
          </a:r>
          <a:r>
            <a:rPr lang="en-US" altLang="ja-JP" sz="2600" kern="1200" dirty="0" smtClean="0"/>
            <a:t/>
          </a:r>
          <a:br>
            <a:rPr lang="en-US" altLang="ja-JP" sz="2600" kern="1200" dirty="0" smtClean="0"/>
          </a:br>
          <a:r>
            <a:rPr lang="ja-JP" altLang="en-US" sz="2600" kern="1200" dirty="0" smtClean="0"/>
            <a:t>ついて考える</a:t>
          </a:r>
          <a:endParaRPr lang="ja-JP" sz="2600" kern="1200" dirty="0"/>
        </a:p>
      </dsp:txBody>
      <dsp:txXfrm>
        <a:off x="1117099" y="2520832"/>
        <a:ext cx="4854198" cy="1004464"/>
      </dsp:txXfrm>
    </dsp:sp>
    <dsp:sp modelId="{FA445A1B-14C8-4A93-807C-BF59AF0969C2}">
      <dsp:nvSpPr>
        <dsp:cNvPr id="0" name=""/>
        <dsp:cNvSpPr/>
      </dsp:nvSpPr>
      <dsp:spPr>
        <a:xfrm>
          <a:off x="5459623" y="809114"/>
          <a:ext cx="693526" cy="69352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300" kern="1200"/>
        </a:p>
      </dsp:txBody>
      <dsp:txXfrm>
        <a:off x="5615666" y="809114"/>
        <a:ext cx="381440" cy="521878"/>
      </dsp:txXfrm>
    </dsp:sp>
    <dsp:sp modelId="{2F8BF41F-2592-4C13-87AC-84CCFE4DEB7C}">
      <dsp:nvSpPr>
        <dsp:cNvPr id="0" name=""/>
        <dsp:cNvSpPr/>
      </dsp:nvSpPr>
      <dsp:spPr>
        <a:xfrm>
          <a:off x="6002548" y="2046792"/>
          <a:ext cx="693526" cy="69352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716694"/>
            <a:satOff val="8172"/>
            <a:lumOff val="1409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4716694"/>
              <a:satOff val="8172"/>
              <a:lumOff val="14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300" kern="1200"/>
        </a:p>
      </dsp:txBody>
      <dsp:txXfrm>
        <a:off x="6158591" y="2046792"/>
        <a:ext cx="381440" cy="52187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1CD8E-3612-426C-A1BB-015207583719}">
      <dsp:nvSpPr>
        <dsp:cNvPr id="0" name=""/>
        <dsp:cNvSpPr/>
      </dsp:nvSpPr>
      <dsp:spPr>
        <a:xfrm>
          <a:off x="708068" y="0"/>
          <a:ext cx="4195965" cy="269190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F30332E-B738-453A-A743-40DE439BA843}">
      <dsp:nvSpPr>
        <dsp:cNvPr id="0" name=""/>
        <dsp:cNvSpPr/>
      </dsp:nvSpPr>
      <dsp:spPr>
        <a:xfrm>
          <a:off x="2054652" y="974578"/>
          <a:ext cx="1501827" cy="75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初参加の人</a:t>
          </a:r>
          <a:endParaRPr kumimoji="1" lang="ja-JP" altLang="en-US" sz="2300" kern="1200" dirty="0"/>
        </a:p>
      </dsp:txBody>
      <dsp:txXfrm>
        <a:off x="2054652" y="974578"/>
        <a:ext cx="1501827" cy="750825"/>
      </dsp:txXfrm>
    </dsp:sp>
    <dsp:sp modelId="{BDDC1E84-897F-41C3-B4C0-68C919DE7EED}">
      <dsp:nvSpPr>
        <dsp:cNvPr id="0" name=""/>
        <dsp:cNvSpPr/>
      </dsp:nvSpPr>
      <dsp:spPr>
        <a:xfrm>
          <a:off x="64517" y="1725403"/>
          <a:ext cx="3992410" cy="231346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3">
                <a:hueOff val="-10355625"/>
                <a:satOff val="56559"/>
                <a:lumOff val="-4703"/>
                <a:alphaOff val="0"/>
                <a:tint val="74000"/>
              </a:schemeClr>
            </a:gs>
            <a:gs pos="49000">
              <a:schemeClr val="accent3">
                <a:hueOff val="-10355625"/>
                <a:satOff val="56559"/>
                <a:lumOff val="-4703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-10355625"/>
                <a:satOff val="56559"/>
                <a:lumOff val="-4703"/>
                <a:alphaOff val="0"/>
                <a:shade val="55000"/>
                <a:satMod val="150000"/>
              </a:schemeClr>
            </a:gs>
            <a:gs pos="92000">
              <a:schemeClr val="accent3">
                <a:hueOff val="-10355625"/>
                <a:satOff val="56559"/>
                <a:lumOff val="-4703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-10355625"/>
                <a:satOff val="56559"/>
                <a:lumOff val="-4703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-10355625"/>
              <a:satOff val="56559"/>
              <a:lumOff val="-4703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6DB4FD1-55B2-4B7A-82D4-A953C6F2334E}">
      <dsp:nvSpPr>
        <dsp:cNvPr id="0" name=""/>
        <dsp:cNvSpPr/>
      </dsp:nvSpPr>
      <dsp:spPr>
        <a:xfrm>
          <a:off x="1303738" y="2524290"/>
          <a:ext cx="1501827" cy="750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情報処理の</a:t>
          </a:r>
          <a:r>
            <a:rPr kumimoji="1" lang="en-US" altLang="ja-JP" sz="2300" kern="1200" dirty="0" smtClean="0"/>
            <a:t/>
          </a:r>
          <a:br>
            <a:rPr kumimoji="1" lang="en-US" altLang="ja-JP" sz="2300" kern="1200" dirty="0" smtClean="0"/>
          </a:br>
          <a:r>
            <a:rPr kumimoji="1" lang="ja-JP" altLang="en-US" sz="2300" kern="1200" dirty="0" smtClean="0"/>
            <a:t>初学者</a:t>
          </a:r>
          <a:endParaRPr kumimoji="1" lang="ja-JP" altLang="en-US" sz="2300" kern="1200" dirty="0"/>
        </a:p>
      </dsp:txBody>
      <dsp:txXfrm>
        <a:off x="1303738" y="2524290"/>
        <a:ext cx="1501827" cy="7508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8CB74-3CC9-4BFD-9629-85B5F3AA599F}">
      <dsp:nvSpPr>
        <dsp:cNvPr id="0" name=""/>
        <dsp:cNvSpPr/>
      </dsp:nvSpPr>
      <dsp:spPr>
        <a:xfrm>
          <a:off x="0" y="1055"/>
          <a:ext cx="2206203" cy="528255"/>
        </a:xfrm>
        <a:prstGeom prst="round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システムとは</a:t>
          </a:r>
          <a:endParaRPr lang="ja-JP" sz="2100" kern="1200" dirty="0"/>
        </a:p>
      </dsp:txBody>
      <dsp:txXfrm>
        <a:off x="25787" y="26842"/>
        <a:ext cx="2154629" cy="476681"/>
      </dsp:txXfrm>
    </dsp:sp>
    <dsp:sp modelId="{150DDD48-530A-48ED-A686-DB25A8D6130D}">
      <dsp:nvSpPr>
        <dsp:cNvPr id="0" name=""/>
        <dsp:cNvSpPr/>
      </dsp:nvSpPr>
      <dsp:spPr>
        <a:xfrm>
          <a:off x="0" y="589790"/>
          <a:ext cx="2206203" cy="5282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基本的な考え方</a:t>
          </a:r>
          <a:endParaRPr kumimoji="1" lang="ja-JP" altLang="en-US" sz="2100" kern="1200" dirty="0"/>
        </a:p>
      </dsp:txBody>
      <dsp:txXfrm>
        <a:off x="25787" y="615577"/>
        <a:ext cx="2154629" cy="476681"/>
      </dsp:txXfrm>
    </dsp:sp>
    <dsp:sp modelId="{373C0740-F875-4D9D-9AA1-1626D0881DDE}">
      <dsp:nvSpPr>
        <dsp:cNvPr id="0" name=""/>
        <dsp:cNvSpPr/>
      </dsp:nvSpPr>
      <dsp:spPr>
        <a:xfrm>
          <a:off x="0" y="1178525"/>
          <a:ext cx="2206203" cy="5282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運用について</a:t>
          </a:r>
          <a:endParaRPr kumimoji="1" lang="ja-JP" altLang="en-US" sz="2100" kern="1200" dirty="0"/>
        </a:p>
      </dsp:txBody>
      <dsp:txXfrm>
        <a:off x="25787" y="1204312"/>
        <a:ext cx="2154629" cy="47668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AAB29-DB49-4D2B-BFEA-6E674C097B7C}">
      <dsp:nvSpPr>
        <dsp:cNvPr id="0" name=""/>
        <dsp:cNvSpPr/>
      </dsp:nvSpPr>
      <dsp:spPr>
        <a:xfrm>
          <a:off x="172491" y="1565746"/>
          <a:ext cx="1814214" cy="907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きく</a:t>
          </a:r>
          <a:endParaRPr kumimoji="1" lang="ja-JP" altLang="en-US" sz="2700" kern="1200" dirty="0"/>
        </a:p>
      </dsp:txBody>
      <dsp:txXfrm>
        <a:off x="199059" y="1592314"/>
        <a:ext cx="1761078" cy="853971"/>
      </dsp:txXfrm>
    </dsp:sp>
    <dsp:sp modelId="{512E67E8-390F-46DF-8A39-1D7D978659D6}">
      <dsp:nvSpPr>
        <dsp:cNvPr id="0" name=""/>
        <dsp:cNvSpPr/>
      </dsp:nvSpPr>
      <dsp:spPr>
        <a:xfrm rot="17692822">
          <a:off x="1487126" y="1216705"/>
          <a:ext cx="172484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24846" y="20214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00" kern="1200"/>
        </a:p>
      </dsp:txBody>
      <dsp:txXfrm>
        <a:off x="2306428" y="1193798"/>
        <a:ext cx="86242" cy="86242"/>
      </dsp:txXfrm>
    </dsp:sp>
    <dsp:sp modelId="{5F489DAC-C4C7-4FFC-AACE-058917785322}">
      <dsp:nvSpPr>
        <dsp:cNvPr id="0" name=""/>
        <dsp:cNvSpPr/>
      </dsp:nvSpPr>
      <dsp:spPr>
        <a:xfrm>
          <a:off x="2712392" y="985"/>
          <a:ext cx="1814214" cy="907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音楽</a:t>
          </a:r>
          <a:endParaRPr kumimoji="1" lang="ja-JP" altLang="en-US" sz="2700" kern="1200" dirty="0"/>
        </a:p>
      </dsp:txBody>
      <dsp:txXfrm>
        <a:off x="2738960" y="27553"/>
        <a:ext cx="1761078" cy="853971"/>
      </dsp:txXfrm>
    </dsp:sp>
    <dsp:sp modelId="{F2330348-9F67-4E72-BA42-02BEC1687981}">
      <dsp:nvSpPr>
        <dsp:cNvPr id="0" name=""/>
        <dsp:cNvSpPr/>
      </dsp:nvSpPr>
      <dsp:spPr>
        <a:xfrm>
          <a:off x="4526607" y="434324"/>
          <a:ext cx="72568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25685" y="2021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871308" y="436397"/>
        <a:ext cx="36284" cy="36284"/>
      </dsp:txXfrm>
    </dsp:sp>
    <dsp:sp modelId="{BCF9B502-0B83-4D5A-9C8D-78014C47038D}">
      <dsp:nvSpPr>
        <dsp:cNvPr id="0" name=""/>
        <dsp:cNvSpPr/>
      </dsp:nvSpPr>
      <dsp:spPr>
        <a:xfrm>
          <a:off x="5252293" y="985"/>
          <a:ext cx="1814214" cy="9071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聴く</a:t>
          </a:r>
          <a:endParaRPr kumimoji="1" lang="ja-JP" altLang="en-US" sz="2700" kern="1200" dirty="0"/>
        </a:p>
      </dsp:txBody>
      <dsp:txXfrm>
        <a:off x="5278861" y="27553"/>
        <a:ext cx="1761078" cy="853971"/>
      </dsp:txXfrm>
    </dsp:sp>
    <dsp:sp modelId="{2FD23B88-84AF-4309-8269-05821FBACD1D}">
      <dsp:nvSpPr>
        <dsp:cNvPr id="0" name=""/>
        <dsp:cNvSpPr/>
      </dsp:nvSpPr>
      <dsp:spPr>
        <a:xfrm rot="19457599">
          <a:off x="1902707" y="1738291"/>
          <a:ext cx="89368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3684" y="20214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2327207" y="1736164"/>
        <a:ext cx="44684" cy="44684"/>
      </dsp:txXfrm>
    </dsp:sp>
    <dsp:sp modelId="{12CB0C59-D032-44AB-ACAC-C77C66948F2D}">
      <dsp:nvSpPr>
        <dsp:cNvPr id="0" name=""/>
        <dsp:cNvSpPr/>
      </dsp:nvSpPr>
      <dsp:spPr>
        <a:xfrm>
          <a:off x="2712392" y="1044159"/>
          <a:ext cx="1814214" cy="907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薬</a:t>
          </a:r>
          <a:endParaRPr kumimoji="1" lang="ja-JP" altLang="en-US" sz="2700" kern="1200" dirty="0"/>
        </a:p>
      </dsp:txBody>
      <dsp:txXfrm>
        <a:off x="2738960" y="1070727"/>
        <a:ext cx="1761078" cy="853971"/>
      </dsp:txXfrm>
    </dsp:sp>
    <dsp:sp modelId="{25E11A24-B03C-4115-A082-63FD0FB39F2E}">
      <dsp:nvSpPr>
        <dsp:cNvPr id="0" name=""/>
        <dsp:cNvSpPr/>
      </dsp:nvSpPr>
      <dsp:spPr>
        <a:xfrm>
          <a:off x="4526607" y="1477498"/>
          <a:ext cx="72568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25685" y="2021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871308" y="1479571"/>
        <a:ext cx="36284" cy="36284"/>
      </dsp:txXfrm>
    </dsp:sp>
    <dsp:sp modelId="{5DCBA61B-00DD-4FC3-B6C3-305C1384F44B}">
      <dsp:nvSpPr>
        <dsp:cNvPr id="0" name=""/>
        <dsp:cNvSpPr/>
      </dsp:nvSpPr>
      <dsp:spPr>
        <a:xfrm>
          <a:off x="5252293" y="1044159"/>
          <a:ext cx="1814214" cy="9071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効く</a:t>
          </a:r>
          <a:endParaRPr kumimoji="1" lang="ja-JP" altLang="en-US" sz="2700" kern="1200" dirty="0"/>
        </a:p>
      </dsp:txBody>
      <dsp:txXfrm>
        <a:off x="5278861" y="1070727"/>
        <a:ext cx="1761078" cy="853971"/>
      </dsp:txXfrm>
    </dsp:sp>
    <dsp:sp modelId="{ECD98FD3-D823-42BF-BE60-67C0614DCE62}">
      <dsp:nvSpPr>
        <dsp:cNvPr id="0" name=""/>
        <dsp:cNvSpPr/>
      </dsp:nvSpPr>
      <dsp:spPr>
        <a:xfrm rot="2142401">
          <a:off x="1902707" y="2259878"/>
          <a:ext cx="89368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3684" y="20214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2327207" y="2257751"/>
        <a:ext cx="44684" cy="44684"/>
      </dsp:txXfrm>
    </dsp:sp>
    <dsp:sp modelId="{1FBB3C61-6DCD-474B-8588-F2C79A6B0036}">
      <dsp:nvSpPr>
        <dsp:cNvPr id="0" name=""/>
        <dsp:cNvSpPr/>
      </dsp:nvSpPr>
      <dsp:spPr>
        <a:xfrm>
          <a:off x="2712392" y="2087333"/>
          <a:ext cx="1814214" cy="907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err="1" smtClean="0"/>
            <a:t>ばあちゃん</a:t>
          </a:r>
          <a:endParaRPr kumimoji="1" lang="ja-JP" altLang="en-US" sz="2700" kern="1200" dirty="0"/>
        </a:p>
      </dsp:txBody>
      <dsp:txXfrm>
        <a:off x="2738960" y="2113901"/>
        <a:ext cx="1761078" cy="853971"/>
      </dsp:txXfrm>
    </dsp:sp>
    <dsp:sp modelId="{C92B8896-94C3-4664-92E8-A8B02EA0A38D}">
      <dsp:nvSpPr>
        <dsp:cNvPr id="0" name=""/>
        <dsp:cNvSpPr/>
      </dsp:nvSpPr>
      <dsp:spPr>
        <a:xfrm>
          <a:off x="4526607" y="2520671"/>
          <a:ext cx="72568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25685" y="2021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871308" y="2522744"/>
        <a:ext cx="36284" cy="36284"/>
      </dsp:txXfrm>
    </dsp:sp>
    <dsp:sp modelId="{5FB3E499-60C0-4344-8185-4176564E362B}">
      <dsp:nvSpPr>
        <dsp:cNvPr id="0" name=""/>
        <dsp:cNvSpPr/>
      </dsp:nvSpPr>
      <dsp:spPr>
        <a:xfrm>
          <a:off x="5252293" y="2087333"/>
          <a:ext cx="1814214" cy="9071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キク</a:t>
          </a:r>
          <a:endParaRPr kumimoji="1" lang="ja-JP" altLang="en-US" sz="2700" kern="1200" dirty="0"/>
        </a:p>
      </dsp:txBody>
      <dsp:txXfrm>
        <a:off x="5278861" y="2113901"/>
        <a:ext cx="1761078" cy="853971"/>
      </dsp:txXfrm>
    </dsp:sp>
    <dsp:sp modelId="{E4D6CF6A-CBD6-4E63-AA43-C04DF3E62F38}">
      <dsp:nvSpPr>
        <dsp:cNvPr id="0" name=""/>
        <dsp:cNvSpPr/>
      </dsp:nvSpPr>
      <dsp:spPr>
        <a:xfrm rot="3907178">
          <a:off x="1487126" y="2781465"/>
          <a:ext cx="172484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24846" y="20214"/>
              </a:lnTo>
            </a:path>
          </a:pathLst>
        </a:custGeom>
        <a:noFill/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600" kern="1200"/>
        </a:p>
      </dsp:txBody>
      <dsp:txXfrm>
        <a:off x="2306428" y="2758558"/>
        <a:ext cx="86242" cy="86242"/>
      </dsp:txXfrm>
    </dsp:sp>
    <dsp:sp modelId="{57136469-DBF3-4D36-8C3E-323486A68A5C}">
      <dsp:nvSpPr>
        <dsp:cNvPr id="0" name=""/>
        <dsp:cNvSpPr/>
      </dsp:nvSpPr>
      <dsp:spPr>
        <a:xfrm>
          <a:off x="2712392" y="3130506"/>
          <a:ext cx="1814214" cy="9071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smtClean="0"/>
            <a:t>嫁</a:t>
          </a:r>
          <a:endParaRPr kumimoji="1" lang="ja-JP" altLang="en-US" sz="2700" kern="1200" dirty="0"/>
        </a:p>
      </dsp:txBody>
      <dsp:txXfrm>
        <a:off x="2738960" y="3157074"/>
        <a:ext cx="1761078" cy="853971"/>
      </dsp:txXfrm>
    </dsp:sp>
    <dsp:sp modelId="{E7AF0BB8-3D51-4989-A457-91BDB3E5B7A4}">
      <dsp:nvSpPr>
        <dsp:cNvPr id="0" name=""/>
        <dsp:cNvSpPr/>
      </dsp:nvSpPr>
      <dsp:spPr>
        <a:xfrm>
          <a:off x="4526607" y="3563845"/>
          <a:ext cx="72568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25685" y="2021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871308" y="3565918"/>
        <a:ext cx="36284" cy="36284"/>
      </dsp:txXfrm>
    </dsp:sp>
    <dsp:sp modelId="{6A3BE54A-13CE-4440-93C8-B8DC86822298}">
      <dsp:nvSpPr>
        <dsp:cNvPr id="0" name=""/>
        <dsp:cNvSpPr/>
      </dsp:nvSpPr>
      <dsp:spPr>
        <a:xfrm>
          <a:off x="5252293" y="3130506"/>
          <a:ext cx="1814214" cy="9071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利く</a:t>
          </a:r>
          <a:endParaRPr kumimoji="1" lang="ja-JP" altLang="en-US" sz="2700" kern="1200" dirty="0"/>
        </a:p>
      </dsp:txBody>
      <dsp:txXfrm>
        <a:off x="5278861" y="3157074"/>
        <a:ext cx="1761078" cy="85397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0BD7C-1935-4218-BF29-0220D3D0260D}">
      <dsp:nvSpPr>
        <dsp:cNvPr id="0" name=""/>
        <dsp:cNvSpPr/>
      </dsp:nvSpPr>
      <dsp:spPr>
        <a:xfrm>
          <a:off x="163750" y="10984"/>
          <a:ext cx="4016630" cy="401663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システムＡ</a:t>
          </a:r>
          <a:endParaRPr kumimoji="1" lang="ja-JP" altLang="en-US" sz="3200" kern="1200" dirty="0"/>
        </a:p>
      </dsp:txBody>
      <dsp:txXfrm>
        <a:off x="724631" y="484632"/>
        <a:ext cx="2315894" cy="3069336"/>
      </dsp:txXfrm>
    </dsp:sp>
    <dsp:sp modelId="{9F557821-7621-483D-A1AE-B739E4D948C0}">
      <dsp:nvSpPr>
        <dsp:cNvPr id="0" name=""/>
        <dsp:cNvSpPr/>
      </dsp:nvSpPr>
      <dsp:spPr>
        <a:xfrm>
          <a:off x="3058619" y="10984"/>
          <a:ext cx="4016630" cy="4016630"/>
        </a:xfrm>
        <a:prstGeom prst="ellipse">
          <a:avLst/>
        </a:prstGeom>
        <a:solidFill>
          <a:schemeClr val="accent4">
            <a:alpha val="50000"/>
            <a:hueOff val="1580922"/>
            <a:satOff val="-42837"/>
            <a:lumOff val="-7257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200" kern="1200" dirty="0" smtClean="0"/>
            <a:t>システムＢ</a:t>
          </a:r>
          <a:endParaRPr kumimoji="1" lang="ja-JP" altLang="en-US" sz="3200" kern="1200" dirty="0"/>
        </a:p>
      </dsp:txBody>
      <dsp:txXfrm>
        <a:off x="4198473" y="484632"/>
        <a:ext cx="2315894" cy="306933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8CB74-3CC9-4BFD-9629-85B5F3AA599F}">
      <dsp:nvSpPr>
        <dsp:cNvPr id="0" name=""/>
        <dsp:cNvSpPr/>
      </dsp:nvSpPr>
      <dsp:spPr>
        <a:xfrm>
          <a:off x="0" y="1055"/>
          <a:ext cx="2206203" cy="528255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システムとは</a:t>
          </a:r>
          <a:endParaRPr lang="ja-JP" sz="2100" kern="1200" dirty="0"/>
        </a:p>
      </dsp:txBody>
      <dsp:txXfrm>
        <a:off x="25787" y="26842"/>
        <a:ext cx="2154629" cy="476681"/>
      </dsp:txXfrm>
    </dsp:sp>
    <dsp:sp modelId="{C413EFAA-217A-42E5-8455-3051DA38D157}">
      <dsp:nvSpPr>
        <dsp:cNvPr id="0" name=""/>
        <dsp:cNvSpPr/>
      </dsp:nvSpPr>
      <dsp:spPr>
        <a:xfrm>
          <a:off x="0" y="589790"/>
          <a:ext cx="2206203" cy="528255"/>
        </a:xfrm>
        <a:prstGeom prst="round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基本的な考え方</a:t>
          </a:r>
          <a:endParaRPr lang="ja-JP" sz="2100" kern="1200" dirty="0"/>
        </a:p>
      </dsp:txBody>
      <dsp:txXfrm>
        <a:off x="25787" y="615577"/>
        <a:ext cx="2154629" cy="476681"/>
      </dsp:txXfrm>
    </dsp:sp>
    <dsp:sp modelId="{9E1513D5-6FCB-4CF7-8F17-2F5D39511050}">
      <dsp:nvSpPr>
        <dsp:cNvPr id="0" name=""/>
        <dsp:cNvSpPr/>
      </dsp:nvSpPr>
      <dsp:spPr>
        <a:xfrm>
          <a:off x="0" y="1178525"/>
          <a:ext cx="2206203" cy="5282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運用について</a:t>
          </a:r>
          <a:endParaRPr lang="ja-JP" sz="2100" kern="1200" dirty="0"/>
        </a:p>
      </dsp:txBody>
      <dsp:txXfrm>
        <a:off x="25787" y="1204312"/>
        <a:ext cx="2154629" cy="47668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95810-6980-48AB-A8C8-849C70B897CE}">
      <dsp:nvSpPr>
        <dsp:cNvPr id="0" name=""/>
        <dsp:cNvSpPr/>
      </dsp:nvSpPr>
      <dsp:spPr>
        <a:xfrm>
          <a:off x="95679" y="0"/>
          <a:ext cx="5904640" cy="217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1DA13-07C5-4939-A1F6-10B5E31608A2}">
      <dsp:nvSpPr>
        <dsp:cNvPr id="0" name=""/>
        <dsp:cNvSpPr/>
      </dsp:nvSpPr>
      <dsp:spPr>
        <a:xfrm>
          <a:off x="120848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稼働１</a:t>
          </a:r>
          <a:endParaRPr kumimoji="1" lang="ja-JP" altLang="en-US" sz="3400" kern="1200" dirty="0"/>
        </a:p>
      </dsp:txBody>
      <dsp:txXfrm>
        <a:off x="163338" y="695294"/>
        <a:ext cx="1743820" cy="785426"/>
      </dsp:txXfrm>
    </dsp:sp>
    <dsp:sp modelId="{BCA1C6DD-CC85-459D-BA2F-CBCEA6021CDD}">
      <dsp:nvSpPr>
        <dsp:cNvPr id="0" name=""/>
        <dsp:cNvSpPr/>
      </dsp:nvSpPr>
      <dsp:spPr>
        <a:xfrm>
          <a:off x="2133600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稼働２</a:t>
          </a:r>
          <a:endParaRPr kumimoji="1" lang="ja-JP" altLang="en-US" sz="3400" kern="1200" dirty="0"/>
        </a:p>
      </dsp:txBody>
      <dsp:txXfrm>
        <a:off x="2176090" y="695294"/>
        <a:ext cx="1743820" cy="785426"/>
      </dsp:txXfrm>
    </dsp:sp>
    <dsp:sp modelId="{114032B7-A2EF-4907-A575-364949FD6632}">
      <dsp:nvSpPr>
        <dsp:cNvPr id="0" name=""/>
        <dsp:cNvSpPr/>
      </dsp:nvSpPr>
      <dsp:spPr>
        <a:xfrm>
          <a:off x="4146351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稼働３</a:t>
          </a:r>
          <a:endParaRPr kumimoji="1" lang="ja-JP" altLang="en-US" sz="3400" kern="1200" dirty="0"/>
        </a:p>
      </dsp:txBody>
      <dsp:txXfrm>
        <a:off x="4188841" y="695294"/>
        <a:ext cx="1743820" cy="78542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95810-6980-48AB-A8C8-849C70B897CE}">
      <dsp:nvSpPr>
        <dsp:cNvPr id="0" name=""/>
        <dsp:cNvSpPr/>
      </dsp:nvSpPr>
      <dsp:spPr>
        <a:xfrm>
          <a:off x="95679" y="0"/>
          <a:ext cx="5904640" cy="217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1DA13-07C5-4939-A1F6-10B5E31608A2}">
      <dsp:nvSpPr>
        <dsp:cNvPr id="0" name=""/>
        <dsp:cNvSpPr/>
      </dsp:nvSpPr>
      <dsp:spPr>
        <a:xfrm>
          <a:off x="120848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稼働１</a:t>
          </a:r>
          <a:endParaRPr kumimoji="1" lang="ja-JP" altLang="en-US" sz="3400" kern="1200" dirty="0"/>
        </a:p>
      </dsp:txBody>
      <dsp:txXfrm>
        <a:off x="163338" y="695294"/>
        <a:ext cx="1743820" cy="785426"/>
      </dsp:txXfrm>
    </dsp:sp>
    <dsp:sp modelId="{BCA1C6DD-CC85-459D-BA2F-CBCEA6021CDD}">
      <dsp:nvSpPr>
        <dsp:cNvPr id="0" name=""/>
        <dsp:cNvSpPr/>
      </dsp:nvSpPr>
      <dsp:spPr>
        <a:xfrm>
          <a:off x="2133600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稼働２</a:t>
          </a:r>
          <a:endParaRPr kumimoji="1" lang="ja-JP" altLang="en-US" sz="3400" kern="1200" dirty="0"/>
        </a:p>
      </dsp:txBody>
      <dsp:txXfrm>
        <a:off x="2176090" y="695294"/>
        <a:ext cx="1743820" cy="785426"/>
      </dsp:txXfrm>
    </dsp:sp>
    <dsp:sp modelId="{114032B7-A2EF-4907-A575-364949FD6632}">
      <dsp:nvSpPr>
        <dsp:cNvPr id="0" name=""/>
        <dsp:cNvSpPr/>
      </dsp:nvSpPr>
      <dsp:spPr>
        <a:xfrm>
          <a:off x="4146351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稼働３</a:t>
          </a:r>
          <a:endParaRPr kumimoji="1" lang="ja-JP" altLang="en-US" sz="3400" kern="1200" dirty="0"/>
        </a:p>
      </dsp:txBody>
      <dsp:txXfrm>
        <a:off x="4188841" y="695294"/>
        <a:ext cx="1743820" cy="78542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95810-6980-48AB-A8C8-849C70B897CE}">
      <dsp:nvSpPr>
        <dsp:cNvPr id="0" name=""/>
        <dsp:cNvSpPr/>
      </dsp:nvSpPr>
      <dsp:spPr>
        <a:xfrm>
          <a:off x="95679" y="0"/>
          <a:ext cx="5904640" cy="217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1DA13-07C5-4939-A1F6-10B5E31608A2}">
      <dsp:nvSpPr>
        <dsp:cNvPr id="0" name=""/>
        <dsp:cNvSpPr/>
      </dsp:nvSpPr>
      <dsp:spPr>
        <a:xfrm>
          <a:off x="120848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稼働１</a:t>
          </a:r>
          <a:endParaRPr kumimoji="1" lang="ja-JP" altLang="en-US" sz="3400" kern="1200" dirty="0"/>
        </a:p>
      </dsp:txBody>
      <dsp:txXfrm>
        <a:off x="163338" y="695294"/>
        <a:ext cx="1743820" cy="785426"/>
      </dsp:txXfrm>
    </dsp:sp>
    <dsp:sp modelId="{BCA1C6DD-CC85-459D-BA2F-CBCEA6021CDD}">
      <dsp:nvSpPr>
        <dsp:cNvPr id="0" name=""/>
        <dsp:cNvSpPr/>
      </dsp:nvSpPr>
      <dsp:spPr>
        <a:xfrm>
          <a:off x="2133600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稼働２</a:t>
          </a:r>
          <a:endParaRPr kumimoji="1" lang="ja-JP" altLang="en-US" sz="3400" kern="1200" dirty="0"/>
        </a:p>
      </dsp:txBody>
      <dsp:txXfrm>
        <a:off x="2176090" y="695294"/>
        <a:ext cx="1743820" cy="785426"/>
      </dsp:txXfrm>
    </dsp:sp>
    <dsp:sp modelId="{114032B7-A2EF-4907-A575-364949FD6632}">
      <dsp:nvSpPr>
        <dsp:cNvPr id="0" name=""/>
        <dsp:cNvSpPr/>
      </dsp:nvSpPr>
      <dsp:spPr>
        <a:xfrm>
          <a:off x="4146351" y="652804"/>
          <a:ext cx="1828800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稼働３</a:t>
          </a:r>
          <a:endParaRPr kumimoji="1" lang="ja-JP" altLang="en-US" sz="3400" kern="1200" dirty="0"/>
        </a:p>
      </dsp:txBody>
      <dsp:txXfrm>
        <a:off x="4188841" y="695294"/>
        <a:ext cx="1743820" cy="78542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95810-6980-48AB-A8C8-849C70B897CE}">
      <dsp:nvSpPr>
        <dsp:cNvPr id="0" name=""/>
        <dsp:cNvSpPr/>
      </dsp:nvSpPr>
      <dsp:spPr>
        <a:xfrm>
          <a:off x="95679" y="0"/>
          <a:ext cx="5904640" cy="217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1DA13-07C5-4939-A1F6-10B5E31608A2}">
      <dsp:nvSpPr>
        <dsp:cNvPr id="0" name=""/>
        <dsp:cNvSpPr/>
      </dsp:nvSpPr>
      <dsp:spPr>
        <a:xfrm>
          <a:off x="0" y="663850"/>
          <a:ext cx="4612791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稼働： Ｔ％</a:t>
          </a:r>
          <a:endParaRPr kumimoji="1" lang="ja-JP" altLang="en-US" sz="3400" kern="1200" dirty="0"/>
        </a:p>
      </dsp:txBody>
      <dsp:txXfrm>
        <a:off x="42490" y="706340"/>
        <a:ext cx="4527811" cy="785426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95810-6980-48AB-A8C8-849C70B897CE}">
      <dsp:nvSpPr>
        <dsp:cNvPr id="0" name=""/>
        <dsp:cNvSpPr/>
      </dsp:nvSpPr>
      <dsp:spPr>
        <a:xfrm>
          <a:off x="95679" y="0"/>
          <a:ext cx="5904640" cy="21760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1DA13-07C5-4939-A1F6-10B5E31608A2}">
      <dsp:nvSpPr>
        <dsp:cNvPr id="0" name=""/>
        <dsp:cNvSpPr/>
      </dsp:nvSpPr>
      <dsp:spPr>
        <a:xfrm>
          <a:off x="0" y="663850"/>
          <a:ext cx="5280851" cy="8704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400" kern="1200" dirty="0" smtClean="0"/>
            <a:t>稼働： ９９％</a:t>
          </a:r>
          <a:endParaRPr kumimoji="1" lang="ja-JP" altLang="en-US" sz="3400" kern="1200" dirty="0"/>
        </a:p>
      </dsp:txBody>
      <dsp:txXfrm>
        <a:off x="42490" y="706340"/>
        <a:ext cx="5195871" cy="7854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323519"/>
          <a:ext cx="1723150" cy="689260"/>
        </a:xfrm>
        <a:prstGeom prst="homePlate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baseline="0" dirty="0" smtClean="0"/>
            <a:t>はじめに</a:t>
          </a:r>
          <a:endParaRPr lang="ja-JP" sz="1900" kern="1200" dirty="0"/>
        </a:p>
      </dsp:txBody>
      <dsp:txXfrm>
        <a:off x="883" y="323519"/>
        <a:ext cx="1550835" cy="689260"/>
      </dsp:txXfrm>
    </dsp:sp>
    <dsp:sp modelId="{2A6DF659-30A5-4FC3-8D6A-217EB8F101FF}">
      <dsp:nvSpPr>
        <dsp:cNvPr id="0" name=""/>
        <dsp:cNvSpPr/>
      </dsp:nvSpPr>
      <dsp:spPr>
        <a:xfrm>
          <a:off x="1379404" y="323519"/>
          <a:ext cx="1723150" cy="68926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baseline="0" dirty="0" smtClean="0"/>
            <a:t>背景</a:t>
          </a:r>
          <a:endParaRPr lang="ja-JP" sz="1900" kern="1200" dirty="0"/>
        </a:p>
      </dsp:txBody>
      <dsp:txXfrm>
        <a:off x="1724034" y="323519"/>
        <a:ext cx="1033890" cy="689260"/>
      </dsp:txXfrm>
    </dsp:sp>
    <dsp:sp modelId="{4B07B72F-A69F-4970-A97A-93DB25A6133A}">
      <dsp:nvSpPr>
        <dsp:cNvPr id="0" name=""/>
        <dsp:cNvSpPr/>
      </dsp:nvSpPr>
      <dsp:spPr>
        <a:xfrm>
          <a:off x="2757924" y="323519"/>
          <a:ext cx="1723150" cy="68926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baseline="0" dirty="0" smtClean="0"/>
            <a:t>目標</a:t>
          </a:r>
          <a:r>
            <a:rPr kumimoji="1" lang="en-US" altLang="ja-JP" sz="1900" kern="1200" baseline="0" dirty="0" smtClean="0"/>
            <a:t/>
          </a:r>
          <a:br>
            <a:rPr kumimoji="1" lang="en-US" altLang="ja-JP" sz="1900" kern="1200" baseline="0" dirty="0" smtClean="0"/>
          </a:br>
          <a:r>
            <a:rPr kumimoji="1" lang="ja-JP" sz="1900" kern="1200" baseline="0" dirty="0" smtClean="0"/>
            <a:t>設定</a:t>
          </a:r>
          <a:endParaRPr lang="ja-JP" sz="1900" kern="1200" dirty="0"/>
        </a:p>
      </dsp:txBody>
      <dsp:txXfrm>
        <a:off x="3102554" y="323519"/>
        <a:ext cx="1033890" cy="689260"/>
      </dsp:txXfrm>
    </dsp:sp>
    <dsp:sp modelId="{24705F9F-2F46-40E6-B0BD-71BAC80316BD}">
      <dsp:nvSpPr>
        <dsp:cNvPr id="0" name=""/>
        <dsp:cNvSpPr/>
      </dsp:nvSpPr>
      <dsp:spPr>
        <a:xfrm>
          <a:off x="4136445" y="323519"/>
          <a:ext cx="1723150" cy="68926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baseline="0" dirty="0" smtClean="0"/>
            <a:t>本編</a:t>
          </a:r>
          <a:endParaRPr lang="ja-JP" sz="1900" kern="1200" dirty="0"/>
        </a:p>
      </dsp:txBody>
      <dsp:txXfrm>
        <a:off x="4481075" y="323519"/>
        <a:ext cx="1033890" cy="689260"/>
      </dsp:txXfrm>
    </dsp:sp>
    <dsp:sp modelId="{5FBC2B98-E808-42B4-A2AD-79FF4B596079}">
      <dsp:nvSpPr>
        <dsp:cNvPr id="0" name=""/>
        <dsp:cNvSpPr/>
      </dsp:nvSpPr>
      <dsp:spPr>
        <a:xfrm>
          <a:off x="5514965" y="323519"/>
          <a:ext cx="1723150" cy="68926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900" kern="1200" baseline="0" dirty="0" smtClean="0"/>
            <a:t>まとめ</a:t>
          </a:r>
          <a:endParaRPr lang="ja-JP" sz="1900" kern="1200" dirty="0"/>
        </a:p>
      </dsp:txBody>
      <dsp:txXfrm>
        <a:off x="5859595" y="323519"/>
        <a:ext cx="1033890" cy="68926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8CB74-3CC9-4BFD-9629-85B5F3AA599F}">
      <dsp:nvSpPr>
        <dsp:cNvPr id="0" name=""/>
        <dsp:cNvSpPr/>
      </dsp:nvSpPr>
      <dsp:spPr>
        <a:xfrm>
          <a:off x="0" y="1055"/>
          <a:ext cx="2206203" cy="528255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システムとは</a:t>
          </a:r>
          <a:endParaRPr lang="ja-JP" sz="2100" kern="1200" dirty="0"/>
        </a:p>
      </dsp:txBody>
      <dsp:txXfrm>
        <a:off x="25787" y="26842"/>
        <a:ext cx="2154629" cy="476681"/>
      </dsp:txXfrm>
    </dsp:sp>
    <dsp:sp modelId="{C413EFAA-217A-42E5-8455-3051DA38D157}">
      <dsp:nvSpPr>
        <dsp:cNvPr id="0" name=""/>
        <dsp:cNvSpPr/>
      </dsp:nvSpPr>
      <dsp:spPr>
        <a:xfrm>
          <a:off x="0" y="589790"/>
          <a:ext cx="2206203" cy="528255"/>
        </a:xfrm>
        <a:prstGeom prst="roundRect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基本的な考え方</a:t>
          </a:r>
          <a:endParaRPr lang="ja-JP" sz="2100" kern="1200" dirty="0"/>
        </a:p>
      </dsp:txBody>
      <dsp:txXfrm>
        <a:off x="25787" y="615577"/>
        <a:ext cx="2154629" cy="476681"/>
      </dsp:txXfrm>
    </dsp:sp>
    <dsp:sp modelId="{9E1513D5-6FCB-4CF7-8F17-2F5D39511050}">
      <dsp:nvSpPr>
        <dsp:cNvPr id="0" name=""/>
        <dsp:cNvSpPr/>
      </dsp:nvSpPr>
      <dsp:spPr>
        <a:xfrm>
          <a:off x="0" y="1178525"/>
          <a:ext cx="2206203" cy="528255"/>
        </a:xfrm>
        <a:prstGeom prst="roundRect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100" kern="1200" dirty="0" smtClean="0"/>
            <a:t>運用について</a:t>
          </a:r>
          <a:endParaRPr lang="ja-JP" sz="2100" kern="1200" dirty="0"/>
        </a:p>
      </dsp:txBody>
      <dsp:txXfrm>
        <a:off x="25787" y="1204312"/>
        <a:ext cx="2154629" cy="47668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856F8-6B9C-4C32-8874-5470CC93968F}">
      <dsp:nvSpPr>
        <dsp:cNvPr id="0" name=""/>
        <dsp:cNvSpPr/>
      </dsp:nvSpPr>
      <dsp:spPr>
        <a:xfrm>
          <a:off x="0" y="0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システムとは何かを考える</a:t>
          </a:r>
          <a:endParaRPr lang="ja-JP" sz="2600" kern="1200" dirty="0"/>
        </a:p>
      </dsp:txBody>
      <dsp:txXfrm>
        <a:off x="31250" y="31250"/>
        <a:ext cx="5001813" cy="1004464"/>
      </dsp:txXfrm>
    </dsp:sp>
    <dsp:sp modelId="{52278CDF-E281-43E9-BBD8-C18E700997BC}">
      <dsp:nvSpPr>
        <dsp:cNvPr id="0" name=""/>
        <dsp:cNvSpPr/>
      </dsp:nvSpPr>
      <dsp:spPr>
        <a:xfrm>
          <a:off x="542924" y="1244791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2093824"/>
            <a:satOff val="4183"/>
            <a:lumOff val="2941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システム運用の基礎理論を知る</a:t>
          </a:r>
          <a:endParaRPr lang="ja-JP" sz="2600" kern="1200" dirty="0"/>
        </a:p>
      </dsp:txBody>
      <dsp:txXfrm>
        <a:off x="574174" y="1276041"/>
        <a:ext cx="4854198" cy="1004464"/>
      </dsp:txXfrm>
    </dsp:sp>
    <dsp:sp modelId="{A1B75AD1-11F6-439A-A30D-CA01E8C79855}">
      <dsp:nvSpPr>
        <dsp:cNvPr id="0" name=""/>
        <dsp:cNvSpPr/>
      </dsp:nvSpPr>
      <dsp:spPr>
        <a:xfrm>
          <a:off x="1085849" y="2489582"/>
          <a:ext cx="6153150" cy="1066964"/>
        </a:xfrm>
        <a:prstGeom prst="roundRect">
          <a:avLst>
            <a:gd name="adj" fmla="val 10000"/>
          </a:avLst>
        </a:prstGeom>
        <a:solidFill>
          <a:schemeClr val="accent2">
            <a:hueOff val="4187649"/>
            <a:satOff val="8366"/>
            <a:lumOff val="588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600" kern="1200" dirty="0" smtClean="0"/>
            <a:t>止まらないシステムの運用に</a:t>
          </a:r>
          <a:r>
            <a:rPr lang="en-US" altLang="ja-JP" sz="2600" kern="1200" dirty="0" smtClean="0"/>
            <a:t/>
          </a:r>
          <a:br>
            <a:rPr lang="en-US" altLang="ja-JP" sz="2600" kern="1200" dirty="0" smtClean="0"/>
          </a:br>
          <a:r>
            <a:rPr lang="ja-JP" altLang="en-US" sz="2600" kern="1200" dirty="0" smtClean="0"/>
            <a:t>ついて考える</a:t>
          </a:r>
          <a:endParaRPr lang="ja-JP" sz="2600" kern="1200" dirty="0"/>
        </a:p>
      </dsp:txBody>
      <dsp:txXfrm>
        <a:off x="1117099" y="2520832"/>
        <a:ext cx="4854198" cy="1004464"/>
      </dsp:txXfrm>
    </dsp:sp>
    <dsp:sp modelId="{FA445A1B-14C8-4A93-807C-BF59AF0969C2}">
      <dsp:nvSpPr>
        <dsp:cNvPr id="0" name=""/>
        <dsp:cNvSpPr/>
      </dsp:nvSpPr>
      <dsp:spPr>
        <a:xfrm>
          <a:off x="5459623" y="809114"/>
          <a:ext cx="693526" cy="69352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300" kern="1200"/>
        </a:p>
      </dsp:txBody>
      <dsp:txXfrm>
        <a:off x="5615666" y="809114"/>
        <a:ext cx="381440" cy="521878"/>
      </dsp:txXfrm>
    </dsp:sp>
    <dsp:sp modelId="{2F8BF41F-2592-4C13-87AC-84CCFE4DEB7C}">
      <dsp:nvSpPr>
        <dsp:cNvPr id="0" name=""/>
        <dsp:cNvSpPr/>
      </dsp:nvSpPr>
      <dsp:spPr>
        <a:xfrm>
          <a:off x="6002548" y="2046792"/>
          <a:ext cx="693526" cy="69352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716694"/>
            <a:satOff val="8172"/>
            <a:lumOff val="1409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4716694"/>
              <a:satOff val="8172"/>
              <a:lumOff val="14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300" kern="1200"/>
        </a:p>
      </dsp:txBody>
      <dsp:txXfrm>
        <a:off x="6158591" y="2046792"/>
        <a:ext cx="381440" cy="52187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2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2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2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0" y="0"/>
        <a:ext cx="1243098" cy="480052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2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0" y="0"/>
        <a:ext cx="1243098" cy="480052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2"/>
        </a:xfrm>
        <a:prstGeom prst="chevron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1" y="0"/>
        <a:ext cx="1243098" cy="480052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2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1" y="0"/>
        <a:ext cx="1243098" cy="4800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8CB74-3CC9-4BFD-9629-85B5F3AA599F}">
      <dsp:nvSpPr>
        <dsp:cNvPr id="0" name=""/>
        <dsp:cNvSpPr/>
      </dsp:nvSpPr>
      <dsp:spPr>
        <a:xfrm>
          <a:off x="0" y="32980"/>
          <a:ext cx="2880320" cy="7043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800" kern="1200" dirty="0" smtClean="0"/>
            <a:t>システムとは</a:t>
          </a:r>
          <a:endParaRPr lang="ja-JP" sz="2800" kern="1200" dirty="0"/>
        </a:p>
      </dsp:txBody>
      <dsp:txXfrm>
        <a:off x="34383" y="67363"/>
        <a:ext cx="2811554" cy="635573"/>
      </dsp:txXfrm>
    </dsp:sp>
    <dsp:sp modelId="{3BF349E8-3C80-4BA6-890A-8300B01EF2D3}">
      <dsp:nvSpPr>
        <dsp:cNvPr id="0" name=""/>
        <dsp:cNvSpPr/>
      </dsp:nvSpPr>
      <dsp:spPr>
        <a:xfrm>
          <a:off x="0" y="817960"/>
          <a:ext cx="2880320" cy="7043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基本的な考え方</a:t>
          </a:r>
          <a:endParaRPr kumimoji="1" lang="ja-JP" altLang="en-US" sz="2800" kern="1200" dirty="0"/>
        </a:p>
      </dsp:txBody>
      <dsp:txXfrm>
        <a:off x="34383" y="852343"/>
        <a:ext cx="2811554" cy="635573"/>
      </dsp:txXfrm>
    </dsp:sp>
    <dsp:sp modelId="{5EF9C485-1F47-42BD-BCD4-860EADE3D6AD}">
      <dsp:nvSpPr>
        <dsp:cNvPr id="0" name=""/>
        <dsp:cNvSpPr/>
      </dsp:nvSpPr>
      <dsp:spPr>
        <a:xfrm>
          <a:off x="0" y="1574901"/>
          <a:ext cx="2880320" cy="7043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運用について</a:t>
          </a:r>
          <a:endParaRPr kumimoji="1" lang="ja-JP" altLang="en-US" sz="2800" kern="1200" dirty="0"/>
        </a:p>
      </dsp:txBody>
      <dsp:txXfrm>
        <a:off x="34383" y="1609284"/>
        <a:ext cx="2811554" cy="6355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81F3D-86B5-4C75-B2C1-B7A8353D3368}">
      <dsp:nvSpPr>
        <dsp:cNvPr id="0" name=""/>
        <dsp:cNvSpPr/>
      </dsp:nvSpPr>
      <dsp:spPr>
        <a:xfrm>
          <a:off x="0" y="0"/>
          <a:ext cx="6153150" cy="16004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2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2800" kern="1200" baseline="0" dirty="0" smtClean="0"/>
            <a:t>地方都市における</a:t>
          </a:r>
          <a:r>
            <a:rPr kumimoji="1" lang="en-US" altLang="ja-JP" sz="2800" kern="1200" baseline="0" dirty="0" smtClean="0"/>
            <a:t/>
          </a:r>
          <a:br>
            <a:rPr kumimoji="1" lang="en-US" altLang="ja-JP" sz="2800" kern="1200" baseline="0" dirty="0" smtClean="0"/>
          </a:br>
          <a:r>
            <a:rPr kumimoji="1" lang="ja-JP" sz="2800" kern="1200" baseline="0" dirty="0" smtClean="0"/>
            <a:t>「ホームページ」の意義</a:t>
          </a:r>
          <a:endParaRPr lang="ja-JP" sz="2800" kern="1200" dirty="0"/>
        </a:p>
      </dsp:txBody>
      <dsp:txXfrm>
        <a:off x="46875" y="46875"/>
        <a:ext cx="4498965" cy="1506696"/>
      </dsp:txXfrm>
    </dsp:sp>
    <dsp:sp modelId="{A8D152E4-CBC5-46ED-B0CE-F091B91668BA}">
      <dsp:nvSpPr>
        <dsp:cNvPr id="0" name=""/>
        <dsp:cNvSpPr/>
      </dsp:nvSpPr>
      <dsp:spPr>
        <a:xfrm>
          <a:off x="1085849" y="1956100"/>
          <a:ext cx="6153150" cy="1600446"/>
        </a:xfrm>
        <a:prstGeom prst="roundRect">
          <a:avLst>
            <a:gd name="adj" fmla="val 10000"/>
          </a:avLst>
        </a:prstGeom>
        <a:solidFill>
          <a:schemeClr val="accent2">
            <a:hueOff val="4187649"/>
            <a:satOff val="8366"/>
            <a:lumOff val="5882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2">
              <a:hueOff val="4187649"/>
              <a:satOff val="8366"/>
              <a:lumOff val="5882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2800" kern="1200" baseline="0" dirty="0" smtClean="0"/>
            <a:t>「ホームページ」は</a:t>
          </a:r>
          <a:r>
            <a:rPr kumimoji="1" lang="en-US" altLang="ja-JP" sz="2800" kern="1200" baseline="0" dirty="0" smtClean="0"/>
            <a:t/>
          </a:r>
          <a:br>
            <a:rPr kumimoji="1" lang="en-US" altLang="ja-JP" sz="2800" kern="1200" baseline="0" dirty="0" smtClean="0"/>
          </a:br>
          <a:r>
            <a:rPr kumimoji="1" lang="ja-JP" sz="2800" kern="1200" baseline="0" dirty="0" smtClean="0"/>
            <a:t>見てもらわなくては</a:t>
          </a:r>
          <a:r>
            <a:rPr kumimoji="1" lang="en-US" altLang="ja-JP" sz="2800" kern="1200" baseline="0" dirty="0" smtClean="0"/>
            <a:t/>
          </a:r>
          <a:br>
            <a:rPr kumimoji="1" lang="en-US" altLang="ja-JP" sz="2800" kern="1200" baseline="0" dirty="0" smtClean="0"/>
          </a:br>
          <a:r>
            <a:rPr kumimoji="1" lang="ja-JP" sz="2800" kern="1200" baseline="0" dirty="0" smtClean="0"/>
            <a:t>意味が無い</a:t>
          </a:r>
          <a:endParaRPr lang="ja-JP" sz="2800" kern="1200" dirty="0"/>
        </a:p>
      </dsp:txBody>
      <dsp:txXfrm>
        <a:off x="1132724" y="2002975"/>
        <a:ext cx="3933260" cy="1506696"/>
      </dsp:txXfrm>
    </dsp:sp>
    <dsp:sp modelId="{1063AAB6-D0DD-496E-8F65-D993047B9267}">
      <dsp:nvSpPr>
        <dsp:cNvPr id="0" name=""/>
        <dsp:cNvSpPr/>
      </dsp:nvSpPr>
      <dsp:spPr>
        <a:xfrm>
          <a:off x="5112860" y="1258128"/>
          <a:ext cx="1040289" cy="10402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600" kern="1200"/>
        </a:p>
      </dsp:txBody>
      <dsp:txXfrm>
        <a:off x="5346925" y="1258128"/>
        <a:ext cx="572159" cy="7828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A641D-8829-4233-8829-785EC0D3B1ED}">
      <dsp:nvSpPr>
        <dsp:cNvPr id="0" name=""/>
        <dsp:cNvSpPr/>
      </dsp:nvSpPr>
      <dsp:spPr>
        <a:xfrm>
          <a:off x="0" y="272584"/>
          <a:ext cx="7239000" cy="73631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827" tIns="354076" rIns="561827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1700" kern="1200" dirty="0" smtClean="0"/>
            <a:t>インターネットの玄関口</a:t>
          </a:r>
          <a:endParaRPr lang="ja-JP" sz="1700" kern="1200" dirty="0"/>
        </a:p>
      </dsp:txBody>
      <dsp:txXfrm>
        <a:off x="0" y="272584"/>
        <a:ext cx="7239000" cy="736312"/>
      </dsp:txXfrm>
    </dsp:sp>
    <dsp:sp modelId="{547FFE2D-340D-45FB-A0AE-86B1B1443B5C}">
      <dsp:nvSpPr>
        <dsp:cNvPr id="0" name=""/>
        <dsp:cNvSpPr/>
      </dsp:nvSpPr>
      <dsp:spPr>
        <a:xfrm>
          <a:off x="361950" y="21664"/>
          <a:ext cx="50673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700" kern="1200" dirty="0" smtClean="0"/>
            <a:t>ポータルサイト</a:t>
          </a:r>
          <a:r>
            <a:rPr lang="en-US" altLang="ja-JP" sz="1700" kern="1200" dirty="0" smtClean="0"/>
            <a:t>(Portal Site)</a:t>
          </a:r>
          <a:endParaRPr lang="ja-JP" sz="1700" kern="1200" dirty="0"/>
        </a:p>
      </dsp:txBody>
      <dsp:txXfrm>
        <a:off x="386448" y="46162"/>
        <a:ext cx="5018304" cy="452844"/>
      </dsp:txXfrm>
    </dsp:sp>
    <dsp:sp modelId="{ED3F15F9-7D7E-4BAA-9DFA-997D5F97F241}">
      <dsp:nvSpPr>
        <dsp:cNvPr id="0" name=""/>
        <dsp:cNvSpPr/>
      </dsp:nvSpPr>
      <dsp:spPr>
        <a:xfrm>
          <a:off x="0" y="1351617"/>
          <a:ext cx="7239000" cy="736312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827" tIns="354076" rIns="561827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1700" kern="1200" dirty="0" smtClean="0"/>
            <a:t>地域情報の発着信港</a:t>
          </a:r>
          <a:endParaRPr lang="ja-JP" sz="1700" kern="1200" dirty="0"/>
        </a:p>
      </dsp:txBody>
      <dsp:txXfrm>
        <a:off x="0" y="1351617"/>
        <a:ext cx="7239000" cy="736312"/>
      </dsp:txXfrm>
    </dsp:sp>
    <dsp:sp modelId="{031A1887-91A8-42FA-93F4-B353C6F88B9D}">
      <dsp:nvSpPr>
        <dsp:cNvPr id="0" name=""/>
        <dsp:cNvSpPr/>
      </dsp:nvSpPr>
      <dsp:spPr>
        <a:xfrm>
          <a:off x="361950" y="1100697"/>
          <a:ext cx="50673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700" kern="1200" dirty="0" smtClean="0"/>
            <a:t>地域ポータルサイト</a:t>
          </a:r>
          <a:endParaRPr lang="ja-JP" sz="1700" kern="1200" dirty="0"/>
        </a:p>
      </dsp:txBody>
      <dsp:txXfrm>
        <a:off x="386448" y="1125195"/>
        <a:ext cx="5018304" cy="452844"/>
      </dsp:txXfrm>
    </dsp:sp>
    <dsp:sp modelId="{7EE5DD18-FDD7-40C3-8C27-6B02B48BAA24}">
      <dsp:nvSpPr>
        <dsp:cNvPr id="0" name=""/>
        <dsp:cNvSpPr/>
      </dsp:nvSpPr>
      <dsp:spPr>
        <a:xfrm>
          <a:off x="0" y="2430649"/>
          <a:ext cx="7239000" cy="1044225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827" tIns="354076" rIns="561827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1700" kern="1200" dirty="0" smtClean="0"/>
            <a:t>入口から中への水先案内人の役割</a:t>
          </a:r>
          <a:endParaRPr lang="ja-JP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altLang="en-US" sz="1700" kern="1200" dirty="0" smtClean="0"/>
            <a:t>ポータルサイトにおけるサービスの１つ</a:t>
          </a:r>
          <a:endParaRPr lang="ja-JP" sz="1700" kern="1200" dirty="0"/>
        </a:p>
      </dsp:txBody>
      <dsp:txXfrm>
        <a:off x="0" y="2430649"/>
        <a:ext cx="7239000" cy="1044225"/>
      </dsp:txXfrm>
    </dsp:sp>
    <dsp:sp modelId="{0F787E67-A3CD-4F8B-AF2F-EB5C7BB4D74F}">
      <dsp:nvSpPr>
        <dsp:cNvPr id="0" name=""/>
        <dsp:cNvSpPr/>
      </dsp:nvSpPr>
      <dsp:spPr>
        <a:xfrm>
          <a:off x="361950" y="2179729"/>
          <a:ext cx="50673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700" kern="1200" dirty="0" smtClean="0"/>
            <a:t>検索エンジン</a:t>
          </a:r>
          <a:endParaRPr lang="ja-JP" sz="1700" kern="1200" dirty="0"/>
        </a:p>
      </dsp:txBody>
      <dsp:txXfrm>
        <a:off x="386448" y="2204227"/>
        <a:ext cx="5018304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3AE0A-1625-495A-99D0-3CAC4487B710}">
      <dsp:nvSpPr>
        <dsp:cNvPr id="0" name=""/>
        <dsp:cNvSpPr/>
      </dsp:nvSpPr>
      <dsp:spPr>
        <a:xfrm>
          <a:off x="883" y="0"/>
          <a:ext cx="1723150" cy="480053"/>
        </a:xfrm>
        <a:prstGeom prst="homePlate">
          <a:avLst/>
        </a:prstGeom>
        <a:solidFill>
          <a:schemeClr val="bg1">
            <a:lumMod val="5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はじめに</a:t>
          </a:r>
          <a:endParaRPr lang="ja-JP" sz="1300" kern="1200"/>
        </a:p>
      </dsp:txBody>
      <dsp:txXfrm>
        <a:off x="883" y="0"/>
        <a:ext cx="1603137" cy="480053"/>
      </dsp:txXfrm>
    </dsp:sp>
    <dsp:sp modelId="{2A6DF659-30A5-4FC3-8D6A-217EB8F101FF}">
      <dsp:nvSpPr>
        <dsp:cNvPr id="0" name=""/>
        <dsp:cNvSpPr/>
      </dsp:nvSpPr>
      <dsp:spPr>
        <a:xfrm>
          <a:off x="1379404" y="0"/>
          <a:ext cx="1723150" cy="480053"/>
        </a:xfrm>
        <a:prstGeom prst="chevron">
          <a:avLst/>
        </a:prstGeom>
        <a:solidFill>
          <a:schemeClr val="accent2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smtClean="0"/>
            <a:t>背景</a:t>
          </a:r>
          <a:endParaRPr lang="ja-JP" sz="1300" kern="1200"/>
        </a:p>
      </dsp:txBody>
      <dsp:txXfrm>
        <a:off x="1619431" y="0"/>
        <a:ext cx="1243097" cy="480053"/>
      </dsp:txXfrm>
    </dsp:sp>
    <dsp:sp modelId="{4B07B72F-A69F-4970-A97A-93DB25A6133A}">
      <dsp:nvSpPr>
        <dsp:cNvPr id="0" name=""/>
        <dsp:cNvSpPr/>
      </dsp:nvSpPr>
      <dsp:spPr>
        <a:xfrm>
          <a:off x="2757924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目標</a:t>
          </a:r>
          <a:r>
            <a:rPr kumimoji="1" lang="en-US" altLang="ja-JP" sz="1300" kern="1200" baseline="0" dirty="0" smtClean="0"/>
            <a:t/>
          </a:r>
          <a:br>
            <a:rPr kumimoji="1" lang="en-US" altLang="ja-JP" sz="1300" kern="1200" baseline="0" dirty="0" smtClean="0"/>
          </a:br>
          <a:r>
            <a:rPr kumimoji="1" lang="ja-JP" sz="1300" kern="1200" baseline="0" dirty="0" smtClean="0"/>
            <a:t>設定</a:t>
          </a:r>
          <a:endParaRPr lang="ja-JP" sz="1300" kern="1200" dirty="0"/>
        </a:p>
      </dsp:txBody>
      <dsp:txXfrm>
        <a:off x="2997951" y="0"/>
        <a:ext cx="1243097" cy="480053"/>
      </dsp:txXfrm>
    </dsp:sp>
    <dsp:sp modelId="{24705F9F-2F46-40E6-B0BD-71BAC80316BD}">
      <dsp:nvSpPr>
        <dsp:cNvPr id="0" name=""/>
        <dsp:cNvSpPr/>
      </dsp:nvSpPr>
      <dsp:spPr>
        <a:xfrm>
          <a:off x="413644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本編</a:t>
          </a:r>
          <a:endParaRPr lang="ja-JP" sz="1300" kern="1200" dirty="0"/>
        </a:p>
      </dsp:txBody>
      <dsp:txXfrm>
        <a:off x="4376472" y="0"/>
        <a:ext cx="1243097" cy="480053"/>
      </dsp:txXfrm>
    </dsp:sp>
    <dsp:sp modelId="{5FBC2B98-E808-42B4-A2AD-79FF4B596079}">
      <dsp:nvSpPr>
        <dsp:cNvPr id="0" name=""/>
        <dsp:cNvSpPr/>
      </dsp:nvSpPr>
      <dsp:spPr>
        <a:xfrm>
          <a:off x="5514965" y="0"/>
          <a:ext cx="1723150" cy="480053"/>
        </a:xfrm>
        <a:prstGeom prst="chevron">
          <a:avLst/>
        </a:prstGeom>
        <a:solidFill>
          <a:schemeClr val="accent5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1300" kern="1200" baseline="0" dirty="0" smtClean="0"/>
            <a:t>まとめ</a:t>
          </a:r>
          <a:endParaRPr lang="ja-JP" sz="1300" kern="1200" dirty="0"/>
        </a:p>
      </dsp:txBody>
      <dsp:txXfrm>
        <a:off x="5754992" y="0"/>
        <a:ext cx="1243097" cy="4800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F0245-CE14-4D42-A4F5-092E1E69E8EF}">
      <dsp:nvSpPr>
        <dsp:cNvPr id="0" name=""/>
        <dsp:cNvSpPr/>
      </dsp:nvSpPr>
      <dsp:spPr>
        <a:xfrm>
          <a:off x="0" y="550317"/>
          <a:ext cx="7239000" cy="2505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827" tIns="770636" rIns="561827" bIns="227584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3200" kern="1200" dirty="0" smtClean="0"/>
            <a:t>「小樽版地域ポータル」を</a:t>
          </a:r>
          <a:r>
            <a:rPr kumimoji="1" lang="en-US" altLang="ja-JP" sz="3200" kern="1200" dirty="0" smtClean="0"/>
            <a:t/>
          </a:r>
          <a:br>
            <a:rPr kumimoji="1" lang="en-US" altLang="ja-JP" sz="3200" kern="1200" dirty="0" smtClean="0"/>
          </a:br>
          <a:r>
            <a:rPr kumimoji="1" lang="ja-JP" altLang="en-US" sz="3200" kern="1200" dirty="0" smtClean="0"/>
            <a:t>構築する</a:t>
          </a:r>
          <a:endParaRPr lang="ja-JP" altLang="en-US" sz="3200" kern="1200" dirty="0"/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3200" kern="1200" dirty="0" smtClean="0"/>
            <a:t>それに伴う技術や知識を学ぶ</a:t>
          </a:r>
          <a:endParaRPr lang="ja-JP" altLang="en-US" sz="4000" kern="1200" dirty="0"/>
        </a:p>
      </dsp:txBody>
      <dsp:txXfrm>
        <a:off x="0" y="550317"/>
        <a:ext cx="7239000" cy="2505825"/>
      </dsp:txXfrm>
    </dsp:sp>
    <dsp:sp modelId="{1F2BEB57-BE68-44A2-B507-E22264F362BC}">
      <dsp:nvSpPr>
        <dsp:cNvPr id="0" name=""/>
        <dsp:cNvSpPr/>
      </dsp:nvSpPr>
      <dsp:spPr>
        <a:xfrm>
          <a:off x="361950" y="4197"/>
          <a:ext cx="5067300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3700" kern="1200" baseline="0" dirty="0" smtClean="0"/>
            <a:t>全体目標</a:t>
          </a:r>
          <a:endParaRPr lang="ja-JP" sz="3700" kern="1200" dirty="0"/>
        </a:p>
      </dsp:txBody>
      <dsp:txXfrm>
        <a:off x="415269" y="57516"/>
        <a:ext cx="4960662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D1C32-4808-4032-9443-9DD4C2EE3CB1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14BFF-4C54-41B6-94CF-7B943F68F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856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FA4EA-BCAA-4333-8424-70D1F480DFBE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509588"/>
            <a:ext cx="407828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1A571-2470-443D-88E4-74768510A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41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24175" y="509588"/>
            <a:ext cx="407828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56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24175" y="509588"/>
            <a:ext cx="407828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24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24175" y="509588"/>
            <a:ext cx="407828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910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852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32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A571-2470-443D-88E4-74768510ABFC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4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5715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190500" y="2857500"/>
            <a:ext cx="5715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444500"/>
            <a:ext cx="5105400" cy="2390140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2949887"/>
            <a:ext cx="5114778" cy="917707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5871224" y="5464955"/>
            <a:ext cx="2002464" cy="18908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EE7113-9F61-4B2A-8FFA-585A5B309DB9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>
          <a:xfrm>
            <a:off x="2819400" y="5464955"/>
            <a:ext cx="2927722" cy="1905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7880884" y="5463540"/>
            <a:ext cx="588336" cy="1905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2741C-BFEF-464D-90A8-2F74F0BF596A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229130"/>
            <a:ext cx="1524000" cy="4876271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242816" y="5464955"/>
            <a:ext cx="2002464" cy="189085"/>
          </a:xfrm>
        </p:spPr>
        <p:txBody>
          <a:bodyPr/>
          <a:lstStyle>
            <a:extLst/>
          </a:lstStyle>
          <a:p>
            <a:fld id="{F8C768F8-E827-4D4E-8989-389E54A6CC3D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57200" y="5463540"/>
            <a:ext cx="3657600" cy="190500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254496" y="5461000"/>
            <a:ext cx="588336" cy="190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dirty="0" smtClean="0"/>
              <a:t>マスター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3B0A2-1B58-49A6-B32B-E144F3882643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2351531"/>
            <a:ext cx="6255488" cy="1135063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6800" y="1587501"/>
            <a:ext cx="6255488" cy="61958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724238" y="5464008"/>
            <a:ext cx="2002464" cy="18908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A3782F-ED4E-4E2F-802D-81B1144B6B01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735358" y="5464008"/>
            <a:ext cx="2895600" cy="1905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733952" y="5462593"/>
            <a:ext cx="588336" cy="190500"/>
          </a:xfrm>
        </p:spPr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78808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AECA5-3799-4594-B37D-0E811AF7279E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178808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78808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75592-278A-455F-BDE1-FE3DB23AE84E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8841D-0CBD-4525-A0FF-1BBE33129BB5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FF69A9-C106-4318-9B12-77A6AE1C7088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5897880" cy="97790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247847"/>
            <a:ext cx="5897880" cy="502093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7239000" cy="36431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4C2A4-C0C6-4A25-8D41-BA3E2682BC29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97969" y="837224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96707" y="832347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9098" y="952500"/>
            <a:ext cx="3429000" cy="17145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89098" y="2736362"/>
            <a:ext cx="3429000" cy="160020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A68C7-3793-41FB-BC1C-010F2F43F40A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idx="1"/>
          </p:nvPr>
        </p:nvSpPr>
        <p:spPr>
          <a:xfrm>
            <a:off x="663682" y="867502"/>
            <a:ext cx="4206240" cy="350520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5715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39000" cy="9525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idx="1"/>
          </p:nvPr>
        </p:nvSpPr>
        <p:spPr>
          <a:xfrm>
            <a:off x="457200" y="1341180"/>
            <a:ext cx="7239000" cy="4038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2"/>
          </p:nvPr>
        </p:nvSpPr>
        <p:spPr>
          <a:xfrm>
            <a:off x="4245936" y="5464955"/>
            <a:ext cx="2002464" cy="189085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854445-2F63-40EF-AF4F-7115D5E7B665}" type="datetime1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457200" y="5464955"/>
            <a:ext cx="3657600" cy="1905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4"/>
          </p:nvPr>
        </p:nvSpPr>
        <p:spPr>
          <a:xfrm>
            <a:off x="6251448" y="5463540"/>
            <a:ext cx="588336" cy="1905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73BBE9-17BB-4B96-B721-03C084F78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7" Type="http://schemas.openxmlformats.org/officeDocument/2006/relationships/image" Target="../media/image8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image" Target="../media/image9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11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1.xml"/><Relationship Id="rId3" Type="http://schemas.openxmlformats.org/officeDocument/2006/relationships/diagramLayout" Target="../diagrams/layout30.xml"/><Relationship Id="rId7" Type="http://schemas.openxmlformats.org/officeDocument/2006/relationships/diagramData" Target="../diagrams/data31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0.xml"/><Relationship Id="rId11" Type="http://schemas.microsoft.com/office/2007/relationships/diagramDrawing" Target="../diagrams/drawing31.xml"/><Relationship Id="rId5" Type="http://schemas.openxmlformats.org/officeDocument/2006/relationships/diagramColors" Target="../diagrams/colors30.xml"/><Relationship Id="rId10" Type="http://schemas.openxmlformats.org/officeDocument/2006/relationships/diagramColors" Target="../diagrams/colors31.xml"/><Relationship Id="rId4" Type="http://schemas.openxmlformats.org/officeDocument/2006/relationships/diagramQuickStyle" Target="../diagrams/quickStyle30.xml"/><Relationship Id="rId9" Type="http://schemas.openxmlformats.org/officeDocument/2006/relationships/diagramQuickStyle" Target="../diagrams/quickStyle3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3.xml"/><Relationship Id="rId3" Type="http://schemas.openxmlformats.org/officeDocument/2006/relationships/diagramLayout" Target="../diagrams/layout32.xml"/><Relationship Id="rId7" Type="http://schemas.openxmlformats.org/officeDocument/2006/relationships/diagramData" Target="../diagrams/data33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11" Type="http://schemas.microsoft.com/office/2007/relationships/diagramDrawing" Target="../diagrams/drawing33.xml"/><Relationship Id="rId5" Type="http://schemas.openxmlformats.org/officeDocument/2006/relationships/diagramColors" Target="../diagrams/colors32.xml"/><Relationship Id="rId10" Type="http://schemas.openxmlformats.org/officeDocument/2006/relationships/diagramColors" Target="../diagrams/colors33.xml"/><Relationship Id="rId4" Type="http://schemas.openxmlformats.org/officeDocument/2006/relationships/diagramQuickStyle" Target="../diagrams/quickStyle32.xml"/><Relationship Id="rId9" Type="http://schemas.openxmlformats.org/officeDocument/2006/relationships/diagramQuickStyle" Target="../diagrams/quickStyle3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18" Type="http://schemas.openxmlformats.org/officeDocument/2006/relationships/diagramData" Target="../diagrams/data14.xml"/><Relationship Id="rId26" Type="http://schemas.openxmlformats.org/officeDocument/2006/relationships/diagramColors" Target="../diagrams/colors15.xml"/><Relationship Id="rId3" Type="http://schemas.openxmlformats.org/officeDocument/2006/relationships/diagramData" Target="../diagrams/data11.xml"/><Relationship Id="rId21" Type="http://schemas.openxmlformats.org/officeDocument/2006/relationships/diagramColors" Target="../diagrams/colors14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5" Type="http://schemas.openxmlformats.org/officeDocument/2006/relationships/diagramQuickStyle" Target="../diagrams/quickStyle15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13.xml"/><Relationship Id="rId20" Type="http://schemas.openxmlformats.org/officeDocument/2006/relationships/diagramQuickStyle" Target="../diagrams/quickStyle14.xml"/><Relationship Id="rId29" Type="http://schemas.openxmlformats.org/officeDocument/2006/relationships/diagramLayout" Target="../diagrams/layout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24" Type="http://schemas.openxmlformats.org/officeDocument/2006/relationships/diagramLayout" Target="../diagrams/layout15.xml"/><Relationship Id="rId32" Type="http://schemas.microsoft.com/office/2007/relationships/diagramDrawing" Target="../diagrams/drawing16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23" Type="http://schemas.openxmlformats.org/officeDocument/2006/relationships/diagramData" Target="../diagrams/data15.xml"/><Relationship Id="rId28" Type="http://schemas.openxmlformats.org/officeDocument/2006/relationships/diagramData" Target="../diagrams/data16.xml"/><Relationship Id="rId10" Type="http://schemas.openxmlformats.org/officeDocument/2006/relationships/diagramQuickStyle" Target="../diagrams/quickStyle12.xml"/><Relationship Id="rId19" Type="http://schemas.openxmlformats.org/officeDocument/2006/relationships/diagramLayout" Target="../diagrams/layout14.xml"/><Relationship Id="rId31" Type="http://schemas.openxmlformats.org/officeDocument/2006/relationships/diagramColors" Target="../diagrams/colors16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Relationship Id="rId22" Type="http://schemas.microsoft.com/office/2007/relationships/diagramDrawing" Target="../diagrams/drawing14.xml"/><Relationship Id="rId27" Type="http://schemas.microsoft.com/office/2007/relationships/diagramDrawing" Target="../diagrams/drawing15.xml"/><Relationship Id="rId30" Type="http://schemas.openxmlformats.org/officeDocument/2006/relationships/diagramQuickStyle" Target="../diagrams/quickStyle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kumimoji="1" lang="ja-JP" altLang="en-US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小樽情報技術勉強会＃１０</a:t>
            </a:r>
            <a:endParaRPr kumimoji="1" lang="ja-JP" altLang="en-US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kumimoji="1" lang="en-US" altLang="ja-JP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2012</a:t>
            </a:r>
            <a:r>
              <a:rPr kumimoji="1" lang="ja-JP" altLang="en-US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年</a:t>
            </a:r>
            <a:r>
              <a:rPr lang="en-US" altLang="ja-JP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10</a:t>
            </a:r>
            <a:r>
              <a:rPr kumimoji="1" lang="ja-JP" altLang="en-US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r>
              <a:rPr lang="en-US" altLang="ja-JP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23</a:t>
            </a:r>
            <a:r>
              <a:rPr kumimoji="1" lang="ja-JP" altLang="en-US" b="1" dirty="0" smtClean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日</a:t>
            </a:r>
            <a:endParaRPr kumimoji="1" lang="en-US" altLang="ja-JP" b="1" dirty="0" smtClean="0">
              <a:ln w="50800"/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ja-JP" altLang="en-US" b="1" dirty="0">
                <a:ln w="50800"/>
                <a:solidFill>
                  <a:schemeClr val="accent4">
                    <a:lumMod val="40000"/>
                    <a:lumOff val="60000"/>
                  </a:schemeClr>
                </a:solidFill>
              </a:rPr>
              <a:t>新倉屋システム株式会社</a:t>
            </a:r>
            <a:endParaRPr kumimoji="1" lang="ja-JP" altLang="en-US" b="1" dirty="0">
              <a:ln w="50800"/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4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066800" y="1849388"/>
            <a:ext cx="6255488" cy="11350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システムとは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643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四角形吹き出し 7"/>
          <p:cNvSpPr/>
          <p:nvPr/>
        </p:nvSpPr>
        <p:spPr>
          <a:xfrm>
            <a:off x="4355976" y="3037520"/>
            <a:ext cx="2592288" cy="1800200"/>
          </a:xfrm>
          <a:prstGeom prst="wedgeRectCallout">
            <a:avLst>
              <a:gd name="adj1" fmla="val -25106"/>
              <a:gd name="adj2" fmla="val 61347"/>
            </a:avLst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1842622595"/>
              </p:ext>
            </p:extLst>
          </p:nvPr>
        </p:nvGraphicFramePr>
        <p:xfrm>
          <a:off x="4526037" y="3086094"/>
          <a:ext cx="2206203" cy="1707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359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入力／処理／出力（ＩＰＯ）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027" name="Picture 3" descr="T:\TEMP\raito\Temporary Internet Files\Content.IE5\LKE1UV2M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57367"/>
            <a:ext cx="2520280" cy="210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対角する 2 つの角を切り取った四角形 6"/>
          <p:cNvSpPr/>
          <p:nvPr/>
        </p:nvSpPr>
        <p:spPr>
          <a:xfrm>
            <a:off x="363275" y="3697594"/>
            <a:ext cx="2317680" cy="840093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入力</a:t>
            </a:r>
            <a:r>
              <a:rPr kumimoji="1" lang="en-US" altLang="ja-JP" dirty="0" smtClean="0"/>
              <a:t>(Input)</a:t>
            </a:r>
          </a:p>
          <a:p>
            <a:pPr algn="ctr"/>
            <a:r>
              <a:rPr kumimoji="1" lang="ja-JP" altLang="en-US" dirty="0" smtClean="0"/>
              <a:t>シャッターを押す</a:t>
            </a:r>
            <a:endParaRPr kumimoji="1" lang="ja-JP" altLang="en-US" dirty="0"/>
          </a:p>
        </p:txBody>
      </p:sp>
      <p:sp>
        <p:nvSpPr>
          <p:cNvPr id="12" name="対角する 2 つの角を切り取った四角形 11"/>
          <p:cNvSpPr/>
          <p:nvPr/>
        </p:nvSpPr>
        <p:spPr>
          <a:xfrm>
            <a:off x="5936202" y="3697594"/>
            <a:ext cx="2452222" cy="840093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出力</a:t>
            </a:r>
            <a:r>
              <a:rPr lang="en-US" altLang="ja-JP" dirty="0" smtClean="0"/>
              <a:t>(Output)</a:t>
            </a:r>
          </a:p>
          <a:p>
            <a:pPr algn="ctr"/>
            <a:r>
              <a:rPr lang="ja-JP" altLang="en-US" dirty="0" smtClean="0"/>
              <a:t>写真を保存する</a:t>
            </a:r>
            <a:endParaRPr kumimoji="1"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2483768" y="2557832"/>
            <a:ext cx="746928" cy="54006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 descr="T:\TEMP\raito\Temporary Internet Files\Content.IE5\RSXC6YCA\MC90043387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701" y="2065862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:\TEMP\raito\Temporary Internet Files\Content.IE5\U4UM3HBW\MP90044334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72924"/>
            <a:ext cx="2288456" cy="126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右矢印 16"/>
          <p:cNvSpPr/>
          <p:nvPr/>
        </p:nvSpPr>
        <p:spPr>
          <a:xfrm>
            <a:off x="5309980" y="2557832"/>
            <a:ext cx="746928" cy="54006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対角する 2 つの角を切り取った四角形 17"/>
          <p:cNvSpPr/>
          <p:nvPr/>
        </p:nvSpPr>
        <p:spPr>
          <a:xfrm>
            <a:off x="3205544" y="3697594"/>
            <a:ext cx="2317680" cy="840093"/>
          </a:xfrm>
          <a:prstGeom prst="snip2Diag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処理</a:t>
            </a:r>
            <a:r>
              <a:rPr kumimoji="1" lang="en-US" altLang="ja-JP" dirty="0" smtClean="0"/>
              <a:t>(Process)</a:t>
            </a:r>
          </a:p>
          <a:p>
            <a:pPr algn="ctr"/>
            <a:r>
              <a:rPr kumimoji="1" lang="ja-JP" altLang="en-US" dirty="0" smtClean="0"/>
              <a:t>写真を生成する</a:t>
            </a:r>
            <a:endParaRPr kumimoji="1" lang="en-US" altLang="ja-JP" dirty="0" smtClean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756454" y="1352845"/>
            <a:ext cx="792088" cy="696723"/>
            <a:chOff x="-2307690" y="2889990"/>
            <a:chExt cx="5904655" cy="3582296"/>
          </a:xfrm>
        </p:grpSpPr>
        <p:sp>
          <p:nvSpPr>
            <p:cNvPr id="21" name="正方形/長方形 20"/>
            <p:cNvSpPr/>
            <p:nvPr/>
          </p:nvSpPr>
          <p:spPr>
            <a:xfrm>
              <a:off x="2331" y="2971050"/>
              <a:ext cx="3444853" cy="12780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正方形/長方形 21"/>
            <p:cNvSpPr/>
            <p:nvPr/>
          </p:nvSpPr>
          <p:spPr>
            <a:xfrm>
              <a:off x="-2307690" y="2889990"/>
              <a:ext cx="5904655" cy="358229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808" tIns="241808" rIns="241808" bIns="0" numCol="1" spcCol="1270" anchor="t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3400" dirty="0" smtClean="0"/>
                <a:t>I</a:t>
              </a:r>
              <a:endParaRPr kumimoji="1" lang="ja-JP" altLang="en-US" sz="3400" kern="1200" dirty="0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862056" y="1338352"/>
            <a:ext cx="792116" cy="726512"/>
            <a:chOff x="-2457683" y="2971050"/>
            <a:chExt cx="5904867" cy="3735456"/>
          </a:xfrm>
        </p:grpSpPr>
        <p:sp>
          <p:nvSpPr>
            <p:cNvPr id="24" name="正方形/長方形 23"/>
            <p:cNvSpPr/>
            <p:nvPr/>
          </p:nvSpPr>
          <p:spPr>
            <a:xfrm>
              <a:off x="2331" y="2971050"/>
              <a:ext cx="3444853" cy="12780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正方形/長方形 24"/>
            <p:cNvSpPr/>
            <p:nvPr/>
          </p:nvSpPr>
          <p:spPr>
            <a:xfrm>
              <a:off x="-2457683" y="3124210"/>
              <a:ext cx="5904655" cy="358229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808" tIns="241808" rIns="241808" bIns="0" numCol="1" spcCol="1270" anchor="t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3400" dirty="0"/>
                <a:t>P</a:t>
              </a:r>
              <a:endParaRPr kumimoji="1" lang="ja-JP" altLang="en-US" sz="3400" kern="120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651962" y="1369139"/>
            <a:ext cx="792088" cy="696723"/>
            <a:chOff x="-2307690" y="2889990"/>
            <a:chExt cx="5904655" cy="3582296"/>
          </a:xfrm>
        </p:grpSpPr>
        <p:sp>
          <p:nvSpPr>
            <p:cNvPr id="27" name="正方形/長方形 26"/>
            <p:cNvSpPr/>
            <p:nvPr/>
          </p:nvSpPr>
          <p:spPr>
            <a:xfrm>
              <a:off x="2331" y="2971050"/>
              <a:ext cx="3444853" cy="12780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正方形/長方形 27"/>
            <p:cNvSpPr/>
            <p:nvPr/>
          </p:nvSpPr>
          <p:spPr>
            <a:xfrm>
              <a:off x="-2307690" y="2889990"/>
              <a:ext cx="5904655" cy="358229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808" tIns="241808" rIns="241808" bIns="0" numCol="1" spcCol="1270" anchor="t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3400" kern="1200" dirty="0" smtClean="0"/>
                <a:t>O</a:t>
              </a:r>
              <a:endParaRPr kumimoji="1" lang="ja-JP" altLang="en-US" sz="3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394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入力／処理／出力（ＩＰＯ）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2502540"/>
            <a:ext cx="313419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dirty="0" smtClean="0"/>
              <a:t>きく</a:t>
            </a:r>
            <a:endParaRPr kumimoji="1" lang="ja-JP" altLang="en-US" sz="11500" dirty="0"/>
          </a:p>
        </p:txBody>
      </p:sp>
      <p:sp>
        <p:nvSpPr>
          <p:cNvPr id="9" name="雲 8"/>
          <p:cNvSpPr/>
          <p:nvPr/>
        </p:nvSpPr>
        <p:spPr>
          <a:xfrm>
            <a:off x="539552" y="23491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聞く</a:t>
            </a:r>
            <a:endParaRPr kumimoji="1" lang="ja-JP" altLang="en-US" dirty="0"/>
          </a:p>
        </p:txBody>
      </p:sp>
      <p:sp>
        <p:nvSpPr>
          <p:cNvPr id="10" name="雲 9"/>
          <p:cNvSpPr/>
          <p:nvPr/>
        </p:nvSpPr>
        <p:spPr>
          <a:xfrm>
            <a:off x="3316355" y="1399312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効く</a:t>
            </a:r>
            <a:endParaRPr kumimoji="1" lang="ja-JP" altLang="en-US" dirty="0"/>
          </a:p>
        </p:txBody>
      </p:sp>
      <p:sp>
        <p:nvSpPr>
          <p:cNvPr id="11" name="雲 10"/>
          <p:cNvSpPr/>
          <p:nvPr/>
        </p:nvSpPr>
        <p:spPr>
          <a:xfrm>
            <a:off x="1907704" y="15613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聴く</a:t>
            </a:r>
            <a:endParaRPr kumimoji="1" lang="ja-JP" altLang="en-US" dirty="0"/>
          </a:p>
        </p:txBody>
      </p:sp>
      <p:sp>
        <p:nvSpPr>
          <p:cNvPr id="12" name="雲 11"/>
          <p:cNvSpPr/>
          <p:nvPr/>
        </p:nvSpPr>
        <p:spPr>
          <a:xfrm>
            <a:off x="4787573" y="15613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菊</a:t>
            </a:r>
            <a:endParaRPr kumimoji="1" lang="ja-JP" altLang="en-US" dirty="0"/>
          </a:p>
        </p:txBody>
      </p:sp>
      <p:sp>
        <p:nvSpPr>
          <p:cNvPr id="13" name="雲 12"/>
          <p:cNvSpPr/>
          <p:nvPr/>
        </p:nvSpPr>
        <p:spPr>
          <a:xfrm>
            <a:off x="5940152" y="2343777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9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入力／処理／出力（ＩＰＯ）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921396"/>
            <a:ext cx="72728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500" dirty="0" smtClean="0"/>
              <a:t>１ 対 多</a:t>
            </a:r>
            <a:endParaRPr kumimoji="1" lang="en-US" altLang="ja-JP" sz="115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755576" y="3433564"/>
            <a:ext cx="194421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入力</a:t>
            </a:r>
            <a:endParaRPr kumimoji="1" lang="ja-JP" altLang="en-US" sz="3200" dirty="0"/>
          </a:p>
        </p:txBody>
      </p:sp>
      <p:sp>
        <p:nvSpPr>
          <p:cNvPr id="7" name="円/楕円 6"/>
          <p:cNvSpPr/>
          <p:nvPr/>
        </p:nvSpPr>
        <p:spPr>
          <a:xfrm>
            <a:off x="5616116" y="3378652"/>
            <a:ext cx="194421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出力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3480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入力／処理／出力（ＩＰＯ）</a:t>
            </a:r>
            <a:endParaRPr kumimoji="1" lang="ja-JP" altLang="en-US" dirty="0"/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417251"/>
              </p:ext>
            </p:extLst>
          </p:nvPr>
        </p:nvGraphicFramePr>
        <p:xfrm>
          <a:off x="457200" y="1341180"/>
          <a:ext cx="7239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2019208" y="3145532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2843808" y="1705372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2843808" y="2569468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2843808" y="3620236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2843808" y="4585692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19" name="円/楕円 18"/>
          <p:cNvSpPr/>
          <p:nvPr/>
        </p:nvSpPr>
        <p:spPr>
          <a:xfrm>
            <a:off x="4572000" y="1595065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4572000" y="2569468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1" name="円/楕円 20"/>
          <p:cNvSpPr/>
          <p:nvPr/>
        </p:nvSpPr>
        <p:spPr>
          <a:xfrm>
            <a:off x="4572000" y="3649588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2" name="円/楕円 21"/>
          <p:cNvSpPr/>
          <p:nvPr/>
        </p:nvSpPr>
        <p:spPr>
          <a:xfrm>
            <a:off x="4572000" y="4585692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3" name="円/楕円 22"/>
          <p:cNvSpPr/>
          <p:nvPr/>
        </p:nvSpPr>
        <p:spPr>
          <a:xfrm>
            <a:off x="5580112" y="1705372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24" name="円/楕円 23"/>
          <p:cNvSpPr/>
          <p:nvPr/>
        </p:nvSpPr>
        <p:spPr>
          <a:xfrm>
            <a:off x="5580112" y="2569468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5580112" y="3620236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5580112" y="4585692"/>
            <a:ext cx="57606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6948264" y="1595065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6948264" y="2569468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6948264" y="3649588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6948264" y="4585692"/>
            <a:ext cx="576064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952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B0AAB29-DB49-4D2B-BFEA-6E674C097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0B0AAB29-DB49-4D2B-BFEA-6E674C097B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0B0AAB29-DB49-4D2B-BFEA-6E674C097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0B0AAB29-DB49-4D2B-BFEA-6E674C097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2E67E8-390F-46DF-8A39-1D7D9786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graphicEl>
                                              <a:dgm id="{512E67E8-390F-46DF-8A39-1D7D97865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512E67E8-390F-46DF-8A39-1D7D9786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graphicEl>
                                              <a:dgm id="{512E67E8-390F-46DF-8A39-1D7D97865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489DAC-C4C7-4FFC-AACE-058917785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graphicEl>
                                              <a:dgm id="{5F489DAC-C4C7-4FFC-AACE-0589177853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5F489DAC-C4C7-4FFC-AACE-058917785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5F489DAC-C4C7-4FFC-AACE-058917785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2330348-9F67-4E72-BA42-02BEC1687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graphicEl>
                                              <a:dgm id="{F2330348-9F67-4E72-BA42-02BEC16879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F2330348-9F67-4E72-BA42-02BEC1687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F2330348-9F67-4E72-BA42-02BEC16879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CF9B502-0B83-4D5A-9C8D-78014C470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dgm id="{BCF9B502-0B83-4D5A-9C8D-78014C470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BCF9B502-0B83-4D5A-9C8D-78014C470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graphicEl>
                                              <a:dgm id="{BCF9B502-0B83-4D5A-9C8D-78014C470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D23B88-84AF-4309-8269-05821FBAC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graphicEl>
                                              <a:dgm id="{2FD23B88-84AF-4309-8269-05821FBACD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graphicEl>
                                              <a:dgm id="{2FD23B88-84AF-4309-8269-05821FBAC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2FD23B88-84AF-4309-8269-05821FBAC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CB0C59-D032-44AB-ACAC-C77C66948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graphicEl>
                                              <a:dgm id="{12CB0C59-D032-44AB-ACAC-C77C66948F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graphicEl>
                                              <a:dgm id="{12CB0C59-D032-44AB-ACAC-C77C66948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graphicEl>
                                              <a:dgm id="{12CB0C59-D032-44AB-ACAC-C77C66948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E11A24-B03C-4115-A082-63FD0FB39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graphicEl>
                                              <a:dgm id="{25E11A24-B03C-4115-A082-63FD0FB39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graphicEl>
                                              <a:dgm id="{25E11A24-B03C-4115-A082-63FD0FB39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graphicEl>
                                              <a:dgm id="{25E11A24-B03C-4115-A082-63FD0FB39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DCBA61B-00DD-4FC3-B6C3-305C1384F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graphicEl>
                                              <a:dgm id="{5DCBA61B-00DD-4FC3-B6C3-305C1384F4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graphicEl>
                                              <a:dgm id="{5DCBA61B-00DD-4FC3-B6C3-305C1384F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graphicEl>
                                              <a:dgm id="{5DCBA61B-00DD-4FC3-B6C3-305C1384F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CD98FD3-D823-42BF-BE60-67C0614DC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graphicEl>
                                              <a:dgm id="{ECD98FD3-D823-42BF-BE60-67C0614DC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graphicEl>
                                              <a:dgm id="{ECD98FD3-D823-42BF-BE60-67C0614DC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graphicEl>
                                              <a:dgm id="{ECD98FD3-D823-42BF-BE60-67C0614DC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BB3C61-6DCD-474B-8588-F2C79A6B0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graphicEl>
                                              <a:dgm id="{1FBB3C61-6DCD-474B-8588-F2C79A6B00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graphicEl>
                                              <a:dgm id="{1FBB3C61-6DCD-474B-8588-F2C79A6B0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graphicEl>
                                              <a:dgm id="{1FBB3C61-6DCD-474B-8588-F2C79A6B0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92B8896-94C3-4664-92E8-A8B02EA0A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graphicEl>
                                              <a:dgm id="{C92B8896-94C3-4664-92E8-A8B02EA0A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graphicEl>
                                              <a:dgm id="{C92B8896-94C3-4664-92E8-A8B02EA0A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graphicEl>
                                              <a:dgm id="{C92B8896-94C3-4664-92E8-A8B02EA0A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B3E499-60C0-4344-8185-4176564E36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graphicEl>
                                              <a:dgm id="{5FB3E499-60C0-4344-8185-4176564E36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graphicEl>
                                              <a:dgm id="{5FB3E499-60C0-4344-8185-4176564E36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graphicEl>
                                              <a:dgm id="{5FB3E499-60C0-4344-8185-4176564E36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D6CF6A-CBD6-4E63-AA43-C04DF3E62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graphicEl>
                                              <a:dgm id="{E4D6CF6A-CBD6-4E63-AA43-C04DF3E62F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graphicEl>
                                              <a:dgm id="{E4D6CF6A-CBD6-4E63-AA43-C04DF3E62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graphicEl>
                                              <a:dgm id="{E4D6CF6A-CBD6-4E63-AA43-C04DF3E62F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136469-DBF3-4D36-8C3E-323486A68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graphicEl>
                                              <a:dgm id="{57136469-DBF3-4D36-8C3E-323486A68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graphicEl>
                                              <a:dgm id="{57136469-DBF3-4D36-8C3E-323486A68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graphicEl>
                                              <a:dgm id="{57136469-DBF3-4D36-8C3E-323486A68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7AF0BB8-3D51-4989-A457-91BDB3E5B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graphicEl>
                                              <a:dgm id="{E7AF0BB8-3D51-4989-A457-91BDB3E5B7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graphicEl>
                                              <a:dgm id="{E7AF0BB8-3D51-4989-A457-91BDB3E5B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graphicEl>
                                              <a:dgm id="{E7AF0BB8-3D51-4989-A457-91BDB3E5B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A3BE54A-13CE-4440-93C8-B8DC86822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graphicEl>
                                              <a:dgm id="{6A3BE54A-13CE-4440-93C8-B8DC86822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graphicEl>
                                              <a:dgm id="{6A3BE54A-13CE-4440-93C8-B8DC86822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graphicEl>
                                              <a:dgm id="{6A3BE54A-13CE-4440-93C8-B8DC86822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5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入力／処理／出力（ＩＰＯ）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2502540"/>
            <a:ext cx="313419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dirty="0" smtClean="0"/>
              <a:t>きく</a:t>
            </a:r>
            <a:endParaRPr kumimoji="1" lang="ja-JP" altLang="en-US" sz="11500" dirty="0"/>
          </a:p>
        </p:txBody>
      </p:sp>
      <p:sp>
        <p:nvSpPr>
          <p:cNvPr id="9" name="雲 8"/>
          <p:cNvSpPr/>
          <p:nvPr/>
        </p:nvSpPr>
        <p:spPr>
          <a:xfrm>
            <a:off x="539552" y="23491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聞く</a:t>
            </a:r>
            <a:endParaRPr kumimoji="1" lang="ja-JP" altLang="en-US" dirty="0"/>
          </a:p>
        </p:txBody>
      </p:sp>
      <p:sp>
        <p:nvSpPr>
          <p:cNvPr id="10" name="雲 9"/>
          <p:cNvSpPr/>
          <p:nvPr/>
        </p:nvSpPr>
        <p:spPr>
          <a:xfrm>
            <a:off x="3316355" y="1399312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効く</a:t>
            </a:r>
            <a:endParaRPr kumimoji="1" lang="ja-JP" altLang="en-US" dirty="0"/>
          </a:p>
        </p:txBody>
      </p:sp>
      <p:sp>
        <p:nvSpPr>
          <p:cNvPr id="11" name="雲 10"/>
          <p:cNvSpPr/>
          <p:nvPr/>
        </p:nvSpPr>
        <p:spPr>
          <a:xfrm>
            <a:off x="1907704" y="15613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聴く</a:t>
            </a:r>
            <a:endParaRPr kumimoji="1" lang="ja-JP" altLang="en-US" dirty="0"/>
          </a:p>
        </p:txBody>
      </p:sp>
      <p:sp>
        <p:nvSpPr>
          <p:cNvPr id="12" name="雲 11"/>
          <p:cNvSpPr/>
          <p:nvPr/>
        </p:nvSpPr>
        <p:spPr>
          <a:xfrm>
            <a:off x="4787573" y="1561356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菊</a:t>
            </a:r>
            <a:endParaRPr kumimoji="1" lang="ja-JP" altLang="en-US" dirty="0"/>
          </a:p>
        </p:txBody>
      </p:sp>
      <p:sp>
        <p:nvSpPr>
          <p:cNvPr id="13" name="雲 12"/>
          <p:cNvSpPr/>
          <p:nvPr/>
        </p:nvSpPr>
        <p:spPr>
          <a:xfrm>
            <a:off x="5940152" y="2343777"/>
            <a:ext cx="1440160" cy="108012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キク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259632" y="4364588"/>
            <a:ext cx="5544616" cy="653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複雑な内部処理をブラックボックス化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9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入力／処理／出力（ＩＰＯ）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>
            <a:off x="251520" y="2929508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入力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907704" y="1561356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779912" y="1561356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821476" y="2941382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907704" y="2929508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3819233" y="4081636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3819233" y="2929508"/>
            <a:ext cx="1008112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7" idx="2"/>
            <a:endCxn id="3" idx="7"/>
          </p:cNvCxnSpPr>
          <p:nvPr/>
        </p:nvCxnSpPr>
        <p:spPr>
          <a:xfrm flipH="1">
            <a:off x="1111997" y="2029408"/>
            <a:ext cx="795707" cy="1037189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1" idx="2"/>
            <a:endCxn id="3" idx="6"/>
          </p:cNvCxnSpPr>
          <p:nvPr/>
        </p:nvCxnSpPr>
        <p:spPr>
          <a:xfrm flipH="1">
            <a:off x="1259632" y="3397560"/>
            <a:ext cx="648072" cy="0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3" idx="2"/>
            <a:endCxn id="11" idx="6"/>
          </p:cNvCxnSpPr>
          <p:nvPr/>
        </p:nvCxnSpPr>
        <p:spPr>
          <a:xfrm flipH="1">
            <a:off x="2915816" y="3397560"/>
            <a:ext cx="903417" cy="0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2" idx="2"/>
            <a:endCxn id="11" idx="5"/>
          </p:cNvCxnSpPr>
          <p:nvPr/>
        </p:nvCxnSpPr>
        <p:spPr>
          <a:xfrm flipH="1" flipV="1">
            <a:off x="2768181" y="3728523"/>
            <a:ext cx="1051052" cy="821165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0" idx="2"/>
            <a:endCxn id="13" idx="6"/>
          </p:cNvCxnSpPr>
          <p:nvPr/>
        </p:nvCxnSpPr>
        <p:spPr>
          <a:xfrm flipH="1" flipV="1">
            <a:off x="4827345" y="3397560"/>
            <a:ext cx="994131" cy="11874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9" idx="2"/>
            <a:endCxn id="7" idx="6"/>
          </p:cNvCxnSpPr>
          <p:nvPr/>
        </p:nvCxnSpPr>
        <p:spPr>
          <a:xfrm flipH="1">
            <a:off x="2915816" y="2029408"/>
            <a:ext cx="864096" cy="0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0" idx="1"/>
            <a:endCxn id="9" idx="5"/>
          </p:cNvCxnSpPr>
          <p:nvPr/>
        </p:nvCxnSpPr>
        <p:spPr>
          <a:xfrm flipH="1" flipV="1">
            <a:off x="4640389" y="2360371"/>
            <a:ext cx="1328722" cy="718100"/>
          </a:xfrm>
          <a:prstGeom prst="line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右矢印 36"/>
          <p:cNvSpPr/>
          <p:nvPr/>
        </p:nvSpPr>
        <p:spPr>
          <a:xfrm>
            <a:off x="6854928" y="2909224"/>
            <a:ext cx="165618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出力</a:t>
            </a:r>
            <a:endParaRPr kumimoji="1" lang="ja-JP" altLang="en-US" dirty="0"/>
          </a:p>
        </p:txBody>
      </p:sp>
      <p:sp>
        <p:nvSpPr>
          <p:cNvPr id="38" name="右矢印 37"/>
          <p:cNvSpPr/>
          <p:nvPr/>
        </p:nvSpPr>
        <p:spPr>
          <a:xfrm rot="453189">
            <a:off x="4842919" y="4316747"/>
            <a:ext cx="3643828" cy="100811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別システムへ</a:t>
            </a:r>
            <a:endParaRPr kumimoji="1" lang="ja-JP" altLang="en-US" dirty="0"/>
          </a:p>
        </p:txBody>
      </p:sp>
      <p:sp>
        <p:nvSpPr>
          <p:cNvPr id="53" name="額縁 52"/>
          <p:cNvSpPr/>
          <p:nvPr/>
        </p:nvSpPr>
        <p:spPr>
          <a:xfrm>
            <a:off x="1403648" y="2029408"/>
            <a:ext cx="5261185" cy="2340260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 smtClean="0"/>
              <a:t>システム</a:t>
            </a:r>
            <a:endParaRPr kumimoji="1"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44773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システムの結合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22355"/>
              </p:ext>
            </p:extLst>
          </p:nvPr>
        </p:nvGraphicFramePr>
        <p:xfrm>
          <a:off x="457200" y="1341438"/>
          <a:ext cx="7239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sp>
        <p:nvSpPr>
          <p:cNvPr id="6" name="左右矢印吹き出し 5"/>
          <p:cNvSpPr/>
          <p:nvPr/>
        </p:nvSpPr>
        <p:spPr>
          <a:xfrm>
            <a:off x="3347864" y="2209428"/>
            <a:ext cx="1512168" cy="2376264"/>
          </a:xfrm>
          <a:prstGeom prst="leftRightArrowCallout">
            <a:avLst>
              <a:gd name="adj1" fmla="val 22748"/>
              <a:gd name="adj2" fmla="val 15431"/>
              <a:gd name="adj3" fmla="val 25807"/>
              <a:gd name="adj4" fmla="val 2261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結合部分</a:t>
            </a:r>
            <a:endParaRPr kumimoji="1" lang="ja-JP" altLang="en-US" dirty="0"/>
          </a:p>
        </p:txBody>
      </p:sp>
      <p:sp>
        <p:nvSpPr>
          <p:cNvPr id="7" name="円形吹き出し 6"/>
          <p:cNvSpPr/>
          <p:nvPr/>
        </p:nvSpPr>
        <p:spPr>
          <a:xfrm>
            <a:off x="4211960" y="1223686"/>
            <a:ext cx="2160240" cy="1008112"/>
          </a:xfrm>
          <a:prstGeom prst="wedgeEllipseCallout">
            <a:avLst>
              <a:gd name="adj1" fmla="val -45600"/>
              <a:gd name="adj2" fmla="val 615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インターフェースとも呼ばれる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34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インタフェースの統一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コンテナー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利用可能な輸送手段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船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kumimoji="1" lang="ja-JP" altLang="en-US" dirty="0" smtClean="0"/>
              <a:t>列車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kumimoji="1" lang="ja-JP" altLang="en-US" dirty="0" smtClean="0"/>
              <a:t>トラック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10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システムについてのまとめ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ＩＰＯ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内部処理は複雑怪奇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インターフェースを合わせれば、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（サブ・）システムの置き換えが可能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57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はじめに：勉強会の主旨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385163"/>
              </p:ext>
            </p:extLst>
          </p:nvPr>
        </p:nvGraphicFramePr>
        <p:xfrm>
          <a:off x="107504" y="1341180"/>
          <a:ext cx="7588696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5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C3D4D0-4525-492F-A0B6-AC6F96296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AFC3D4D0-4525-492F-A0B6-AC6F96296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AFC3D4D0-4525-492F-A0B6-AC6F96296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AFC3D4D0-4525-492F-A0B6-AC6F96296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01776D-DC6C-41FD-82A7-CB4E2FB3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6201776D-DC6C-41FD-82A7-CB4E2FB3FF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6201776D-DC6C-41FD-82A7-CB4E2FB3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6201776D-DC6C-41FD-82A7-CB4E2FB3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066800" y="1902457"/>
            <a:ext cx="6255488" cy="1135063"/>
          </a:xfrm>
        </p:spPr>
        <p:txBody>
          <a:bodyPr>
            <a:normAutofit/>
          </a:bodyPr>
          <a:lstStyle/>
          <a:p>
            <a:r>
              <a:rPr lang="ja-JP" altLang="en-US" dirty="0"/>
              <a:t>基本的</a:t>
            </a:r>
            <a:r>
              <a:rPr lang="ja-JP" altLang="en-US" dirty="0" smtClean="0"/>
              <a:t>な考え方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76320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四角形吹き出し 7"/>
          <p:cNvSpPr/>
          <p:nvPr/>
        </p:nvSpPr>
        <p:spPr>
          <a:xfrm>
            <a:off x="4355976" y="3037520"/>
            <a:ext cx="2592288" cy="1800200"/>
          </a:xfrm>
          <a:prstGeom prst="wedgeRectCallout">
            <a:avLst>
              <a:gd name="adj1" fmla="val -25106"/>
              <a:gd name="adj2" fmla="val 61347"/>
            </a:avLst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1523651342"/>
              </p:ext>
            </p:extLst>
          </p:nvPr>
        </p:nvGraphicFramePr>
        <p:xfrm>
          <a:off x="4526037" y="3086094"/>
          <a:ext cx="2206203" cy="1707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308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MTBF  -  mean time between failures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 u="sng" dirty="0" smtClean="0"/>
              <a:t>平均故障間隔  ＝ 稼働時間の総和 </a:t>
            </a:r>
            <a:r>
              <a:rPr kumimoji="1" lang="en-US" altLang="ja-JP" b="1" u="sng" dirty="0" smtClean="0"/>
              <a:t>÷ </a:t>
            </a:r>
            <a:r>
              <a:rPr kumimoji="1" lang="ja-JP" altLang="en-US" b="1" u="sng" dirty="0" smtClean="0"/>
              <a:t>故障回数</a:t>
            </a:r>
            <a:endParaRPr kumimoji="1" lang="en-US" altLang="ja-JP" b="1" u="sng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3673146348"/>
              </p:ext>
            </p:extLst>
          </p:nvPr>
        </p:nvGraphicFramePr>
        <p:xfrm>
          <a:off x="1524000" y="2281436"/>
          <a:ext cx="6096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下矢印 9"/>
          <p:cNvSpPr/>
          <p:nvPr/>
        </p:nvSpPr>
        <p:spPr>
          <a:xfrm>
            <a:off x="3203848" y="2353444"/>
            <a:ext cx="576064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11" name="下矢印 10"/>
          <p:cNvSpPr/>
          <p:nvPr/>
        </p:nvSpPr>
        <p:spPr>
          <a:xfrm>
            <a:off x="5220072" y="2353444"/>
            <a:ext cx="576064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12" name="左中かっこ 11"/>
          <p:cNvSpPr/>
          <p:nvPr/>
        </p:nvSpPr>
        <p:spPr>
          <a:xfrm rot="16200000">
            <a:off x="2285372" y="3001515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24882" y="4748833"/>
            <a:ext cx="3267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稼働時間の総和 ＝</a:t>
            </a:r>
            <a:endParaRPr kumimoji="1" lang="ja-JP" altLang="en-US" sz="2800" dirty="0"/>
          </a:p>
        </p:txBody>
      </p:sp>
      <p:sp>
        <p:nvSpPr>
          <p:cNvPr id="14" name="左中かっこ 13"/>
          <p:cNvSpPr/>
          <p:nvPr/>
        </p:nvSpPr>
        <p:spPr>
          <a:xfrm rot="16200000">
            <a:off x="4324566" y="3001516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左中かっこ 14"/>
          <p:cNvSpPr/>
          <p:nvPr/>
        </p:nvSpPr>
        <p:spPr>
          <a:xfrm rot="16200000">
            <a:off x="6317820" y="3001516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左中かっこ 15"/>
          <p:cNvSpPr/>
          <p:nvPr/>
        </p:nvSpPr>
        <p:spPr>
          <a:xfrm rot="16200000">
            <a:off x="4304968" y="2393568"/>
            <a:ext cx="540809" cy="4169721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04370" y="408163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Ｔ１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23966" y="408163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Ｔ２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03996" y="408163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Ｔ３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960558" y="4657700"/>
                <a:ext cx="816954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ja-JP" alt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ja-JP" alt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kumimoji="1" lang="en-US" altLang="ja-JP" b="0" i="1" smtClean="0">
                              <a:latin typeface="Cambria Math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558" y="4657700"/>
                <a:ext cx="816954" cy="76309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09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MTTR – mean time to repair</a:t>
            </a:r>
          </a:p>
          <a:p>
            <a:pPr marL="0" indent="0">
              <a:buNone/>
            </a:pPr>
            <a:r>
              <a:rPr kumimoji="1" lang="ja-JP" altLang="en-US" b="1" u="sng" dirty="0" smtClean="0"/>
              <a:t>平均復旧時間  ＝  修理時間の総和 </a:t>
            </a:r>
            <a:r>
              <a:rPr kumimoji="1" lang="en-US" altLang="ja-JP" b="1" u="sng" dirty="0" smtClean="0"/>
              <a:t>÷ </a:t>
            </a:r>
            <a:r>
              <a:rPr kumimoji="1" lang="ja-JP" altLang="en-US" b="1" u="sng" dirty="0" smtClean="0"/>
              <a:t>故障回数</a:t>
            </a:r>
            <a:endParaRPr kumimoji="1" lang="ja-JP" altLang="en-US" b="1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1122893"/>
              </p:ext>
            </p:extLst>
          </p:nvPr>
        </p:nvGraphicFramePr>
        <p:xfrm>
          <a:off x="1524000" y="2281436"/>
          <a:ext cx="6096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下矢印 5"/>
          <p:cNvSpPr/>
          <p:nvPr/>
        </p:nvSpPr>
        <p:spPr>
          <a:xfrm>
            <a:off x="3203848" y="2353444"/>
            <a:ext cx="720080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5220072" y="2353444"/>
            <a:ext cx="720080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8" name="左中かっこ 7"/>
          <p:cNvSpPr/>
          <p:nvPr/>
        </p:nvSpPr>
        <p:spPr>
          <a:xfrm rot="16200000">
            <a:off x="3293483" y="3793601"/>
            <a:ext cx="540809" cy="288032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7824" y="4748833"/>
            <a:ext cx="3159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修理</a:t>
            </a:r>
            <a:r>
              <a:rPr kumimoji="1" lang="ja-JP" altLang="en-US" sz="2800" dirty="0" smtClean="0"/>
              <a:t>時間の総和 ＝</a:t>
            </a:r>
            <a:endParaRPr kumimoji="1" lang="ja-JP" altLang="en-US" sz="2800" dirty="0"/>
          </a:p>
        </p:txBody>
      </p:sp>
      <p:sp>
        <p:nvSpPr>
          <p:cNvPr id="10" name="左中かっこ 9"/>
          <p:cNvSpPr/>
          <p:nvPr/>
        </p:nvSpPr>
        <p:spPr>
          <a:xfrm rot="16200000">
            <a:off x="5309708" y="3793602"/>
            <a:ext cx="540809" cy="28803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/>
          <p:cNvSpPr/>
          <p:nvPr/>
        </p:nvSpPr>
        <p:spPr>
          <a:xfrm rot="16200000">
            <a:off x="4330575" y="3283269"/>
            <a:ext cx="540809" cy="2390317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48486" y="387594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Ｒ</a:t>
            </a:r>
            <a:r>
              <a:rPr kumimoji="1" lang="ja-JP" altLang="en-US" sz="2800" dirty="0" smtClean="0"/>
              <a:t>１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28706" y="387594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Ｒ</a:t>
            </a:r>
            <a:r>
              <a:rPr kumimoji="1" lang="ja-JP" altLang="en-US" sz="2800" dirty="0" smtClean="0"/>
              <a:t>２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960558" y="4657700"/>
                <a:ext cx="826572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ja-JP" alt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𝑅𝑖</m:t>
                          </m:r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558" y="4657700"/>
                <a:ext cx="826572" cy="76309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71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2" grpId="0" animBg="1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7291681"/>
                  </p:ext>
                </p:extLst>
              </p:nvPr>
            </p:nvGraphicFramePr>
            <p:xfrm>
              <a:off x="457200" y="1341438"/>
              <a:ext cx="7239000" cy="3520314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2413000"/>
                    <a:gridCol w="3069952"/>
                    <a:gridCol w="175604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計算式</a:t>
                          </a:r>
                          <a:endParaRPr kumimoji="1" lang="ja-JP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意味</a:t>
                          </a:r>
                          <a:endParaRPr kumimoji="1" lang="ja-JP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状態</a:t>
                          </a:r>
                          <a:endParaRPr kumimoji="1" lang="en-US" altLang="ja-JP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mtClean="0"/>
                            <a:t>MTBF</a:t>
                          </a:r>
                          <a:endParaRPr kumimoji="1" lang="ja-JP" alt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次の故障までの推定時間</a:t>
                          </a:r>
                          <a:endParaRPr kumimoji="1" lang="ja-JP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0" dirty="0" smtClean="0"/>
                            <a:t>正常稼働中</a:t>
                          </a:r>
                          <a:endParaRPr kumimoji="1" lang="en-US" altLang="ja-JP" b="0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MTTR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故障した時の推定復旧時間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障害・停止中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MTBF </a:t>
                          </a:r>
                          <a:r>
                            <a:rPr kumimoji="1" lang="ja-JP" altLang="en-US" dirty="0" smtClean="0"/>
                            <a:t>＋ </a:t>
                          </a:r>
                          <a:r>
                            <a:rPr kumimoji="1" lang="en-US" altLang="ja-JP" dirty="0" smtClean="0"/>
                            <a:t>MTTR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１回の故障あたりの平均サービス提供時間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正常稼働・</a:t>
                          </a:r>
                          <a:r>
                            <a:rPr kumimoji="1" lang="en-US" altLang="ja-JP" dirty="0" smtClean="0"/>
                            <a:t/>
                          </a:r>
                          <a:br>
                            <a:rPr kumimoji="1" lang="en-US" altLang="ja-JP" dirty="0" smtClean="0"/>
                          </a:br>
                          <a:r>
                            <a:rPr kumimoji="1" lang="ja-JP" altLang="en-US" dirty="0" smtClean="0"/>
                            <a:t>停止中の両方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1" lang="en-US" altLang="ja-JP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𝑀𝑇𝐵𝐹</m:t>
                                    </m:r>
                                  </m:num>
                                  <m:den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𝑀𝑇𝐵𝐹</m:t>
                                    </m:r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𝑀𝑇𝑇𝑅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1" lang="en-US" altLang="ja-JP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稼働率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正常稼働中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1" lang="en-US" altLang="ja-JP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𝑀𝑇𝑇𝑅</m:t>
                                    </m:r>
                                  </m:num>
                                  <m:den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𝑀𝑇𝐵𝐹</m:t>
                                    </m:r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𝑀𝑇𝑇𝑅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1" lang="en-US" altLang="ja-JP" b="0" dirty="0" smtClean="0"/>
                        </a:p>
                        <a:p>
                          <a:pPr algn="ctr"/>
                          <a:endParaRPr kumimoji="1" lang="en-US" altLang="ja-JP" dirty="0" smtClean="0"/>
                        </a:p>
                        <a:p>
                          <a:pPr algn="ctr"/>
                          <a:r>
                            <a:rPr kumimoji="1" lang="ja-JP" altLang="en-US" dirty="0" smtClean="0"/>
                            <a:t>＝ １</a:t>
                          </a:r>
                          <a:r>
                            <a:rPr kumimoji="1" lang="en-US" altLang="ja-JP" dirty="0" smtClean="0"/>
                            <a:t> </a:t>
                          </a:r>
                          <a:r>
                            <a:rPr kumimoji="1" lang="ja-JP" altLang="en-US" dirty="0" smtClean="0"/>
                            <a:t>－</a:t>
                          </a:r>
                          <a:r>
                            <a:rPr kumimoji="1" lang="en-US" altLang="ja-JP" dirty="0" smtClean="0"/>
                            <a:t> </a:t>
                          </a:r>
                          <a:r>
                            <a:rPr kumimoji="1" lang="ja-JP" altLang="en-US" dirty="0" smtClean="0"/>
                            <a:t>稼働率</a:t>
                          </a:r>
                          <a:endParaRPr kumimoji="1" lang="en-US" altLang="ja-JP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故障率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停止中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コンテンツ プレースホルダー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7291681"/>
                  </p:ext>
                </p:extLst>
              </p:nvPr>
            </p:nvGraphicFramePr>
            <p:xfrm>
              <a:off x="457200" y="1341438"/>
              <a:ext cx="7239000" cy="3520314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2413000"/>
                    <a:gridCol w="3069952"/>
                    <a:gridCol w="175604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計算式</a:t>
                          </a:r>
                          <a:endParaRPr kumimoji="1" lang="ja-JP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意味</a:t>
                          </a:r>
                          <a:endParaRPr kumimoji="1" lang="ja-JP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1" dirty="0" smtClean="0"/>
                            <a:t>状態</a:t>
                          </a:r>
                          <a:endParaRPr kumimoji="1" lang="en-US" altLang="ja-JP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mtClean="0"/>
                            <a:t>MTBF</a:t>
                          </a:r>
                          <a:endParaRPr kumimoji="1" lang="ja-JP" altLang="en-US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次の故障までの推定時間</a:t>
                          </a:r>
                          <a:endParaRPr kumimoji="1" lang="ja-JP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b="0" dirty="0" smtClean="0"/>
                            <a:t>正常稼働中</a:t>
                          </a:r>
                          <a:endParaRPr kumimoji="1" lang="en-US" altLang="ja-JP" b="0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MTTR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故障した時の推定復旧時間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障害・停止中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/>
                            <a:t>MTBF </a:t>
                          </a:r>
                          <a:r>
                            <a:rPr kumimoji="1" lang="ja-JP" altLang="en-US" dirty="0" smtClean="0"/>
                            <a:t>＋ </a:t>
                          </a:r>
                          <a:r>
                            <a:rPr kumimoji="1" lang="en-US" altLang="ja-JP" dirty="0" smtClean="0"/>
                            <a:t>MTTR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１回の故障あたりの平均サービス提供時間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正常稼働・</a:t>
                          </a:r>
                          <a:r>
                            <a:rPr kumimoji="1" lang="en-US" altLang="ja-JP" dirty="0" smtClean="0"/>
                            <a:t/>
                          </a:r>
                          <a:br>
                            <a:rPr kumimoji="1" lang="en-US" altLang="ja-JP" dirty="0" smtClean="0"/>
                          </a:br>
                          <a:r>
                            <a:rPr kumimoji="1" lang="ja-JP" altLang="en-US" dirty="0" smtClean="0"/>
                            <a:t>停止中の両方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0953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95000" r="-200000" b="-2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稼働率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正常稼働中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1158177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t="-207895" r="-200000" b="-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/>
                            <a:t>故障率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/>
                            <a:t>停止中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79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24</a:t>
            </a:fld>
            <a:endParaRPr kumimoji="1" lang="ja-JP" altLang="en-US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35406135"/>
              </p:ext>
            </p:extLst>
          </p:nvPr>
        </p:nvGraphicFramePr>
        <p:xfrm>
          <a:off x="1075966" y="1761604"/>
          <a:ext cx="6096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下矢印 5"/>
          <p:cNvSpPr/>
          <p:nvPr/>
        </p:nvSpPr>
        <p:spPr>
          <a:xfrm>
            <a:off x="2755814" y="1833612"/>
            <a:ext cx="736066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772038" y="1833612"/>
            <a:ext cx="736066" cy="7920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</a:t>
            </a:r>
            <a:endParaRPr kumimoji="1" lang="ja-JP" altLang="en-US" dirty="0"/>
          </a:p>
        </p:txBody>
      </p:sp>
      <p:sp>
        <p:nvSpPr>
          <p:cNvPr id="8" name="左中かっこ 7"/>
          <p:cNvSpPr/>
          <p:nvPr/>
        </p:nvSpPr>
        <p:spPr>
          <a:xfrm rot="16200000">
            <a:off x="1837338" y="2481683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67392" y="4229001"/>
            <a:ext cx="4600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サービス提供</a:t>
            </a:r>
            <a:r>
              <a:rPr kumimoji="1" lang="ja-JP" altLang="en-US" sz="2800" dirty="0" smtClean="0"/>
              <a:t>時間の総和 ＝</a:t>
            </a:r>
            <a:endParaRPr kumimoji="1" lang="ja-JP" altLang="en-US" sz="2800" dirty="0"/>
          </a:p>
        </p:txBody>
      </p:sp>
      <p:sp>
        <p:nvSpPr>
          <p:cNvPr id="10" name="左中かっこ 9"/>
          <p:cNvSpPr/>
          <p:nvPr/>
        </p:nvSpPr>
        <p:spPr>
          <a:xfrm rot="16200000">
            <a:off x="3876532" y="2481684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左中かっこ 10"/>
          <p:cNvSpPr/>
          <p:nvPr/>
        </p:nvSpPr>
        <p:spPr>
          <a:xfrm rot="16200000">
            <a:off x="5869786" y="2481684"/>
            <a:ext cx="540809" cy="1872208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/>
          <p:cNvSpPr/>
          <p:nvPr/>
        </p:nvSpPr>
        <p:spPr>
          <a:xfrm rot="16200000">
            <a:off x="3853562" y="1006266"/>
            <a:ext cx="540809" cy="5904657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56336" y="35618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Ｔ１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75932" y="35618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Ｔ２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55962" y="356180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Ｔ３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512524" y="4137868"/>
                <a:ext cx="1754518" cy="763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ja-JP" alt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ja-JP" alt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kumimoji="1" lang="en-US" altLang="ja-JP" b="0" i="1" smtClean="0">
                              <a:latin typeface="Cambria Math"/>
                            </a:rPr>
                            <m:t>𝑖</m:t>
                          </m:r>
                        </m:e>
                      </m:nary>
                      <m:r>
                        <a:rPr kumimoji="1" lang="ja-JP" altLang="en-US" b="0" i="1" smtClean="0">
                          <a:latin typeface="Cambria Math"/>
                        </a:rPr>
                        <m:t>＋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ja-JP" alt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𝑅𝑖</m:t>
                          </m:r>
                        </m:e>
                      </m:nary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4" y="4137868"/>
                <a:ext cx="1754518" cy="76309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左中かっこ 17"/>
          <p:cNvSpPr/>
          <p:nvPr/>
        </p:nvSpPr>
        <p:spPr>
          <a:xfrm rot="16200000">
            <a:off x="2853441" y="3252791"/>
            <a:ext cx="540809" cy="288032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中かっこ 18"/>
          <p:cNvSpPr/>
          <p:nvPr/>
        </p:nvSpPr>
        <p:spPr>
          <a:xfrm rot="16200000">
            <a:off x="4869666" y="3252792"/>
            <a:ext cx="540809" cy="28803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00516" y="341778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Ｒ</a:t>
            </a:r>
            <a:r>
              <a:rPr kumimoji="1" lang="ja-JP" altLang="en-US" sz="2800" dirty="0" smtClean="0"/>
              <a:t>１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80736" y="341778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Ｒ</a:t>
            </a:r>
            <a:r>
              <a:rPr kumimoji="1" lang="ja-JP" altLang="en-US" sz="2800" dirty="0" smtClean="0"/>
              <a:t>２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2802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6" grpId="0"/>
      <p:bldP spid="18" grpId="0" animBg="1"/>
      <p:bldP spid="19" grpId="0" animBg="1"/>
      <p:bldP spid="20" grpId="0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25</a:t>
            </a:fld>
            <a:endParaRPr kumimoji="1" lang="ja-JP" altLang="en-US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388064071"/>
              </p:ext>
            </p:extLst>
          </p:nvPr>
        </p:nvGraphicFramePr>
        <p:xfrm>
          <a:off x="1075966" y="1345332"/>
          <a:ext cx="6096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下矢印 5"/>
          <p:cNvSpPr/>
          <p:nvPr/>
        </p:nvSpPr>
        <p:spPr>
          <a:xfrm>
            <a:off x="5436096" y="1489348"/>
            <a:ext cx="1754518" cy="135865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故障：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Ｒ％</a:t>
            </a:r>
            <a:endParaRPr kumimoji="1" lang="ja-JP" altLang="en-US" dirty="0"/>
          </a:p>
        </p:txBody>
      </p:sp>
      <p:sp>
        <p:nvSpPr>
          <p:cNvPr id="8" name="左中かっこ 7"/>
          <p:cNvSpPr/>
          <p:nvPr/>
        </p:nvSpPr>
        <p:spPr>
          <a:xfrm rot="16200000">
            <a:off x="3141475" y="761273"/>
            <a:ext cx="540809" cy="448048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83091" y="364958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１００％</a:t>
            </a:r>
            <a:endParaRPr kumimoji="1" lang="ja-JP" altLang="en-US" sz="2800" dirty="0"/>
          </a:p>
        </p:txBody>
      </p:sp>
      <p:sp>
        <p:nvSpPr>
          <p:cNvPr id="12" name="左中かっこ 11"/>
          <p:cNvSpPr/>
          <p:nvPr/>
        </p:nvSpPr>
        <p:spPr>
          <a:xfrm rot="16200000">
            <a:off x="3853562" y="589994"/>
            <a:ext cx="540809" cy="5904657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95992" y="294528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</a:t>
            </a:r>
            <a:endParaRPr kumimoji="1" lang="ja-JP" altLang="en-US" sz="2800" dirty="0"/>
          </a:p>
        </p:txBody>
      </p:sp>
      <p:sp>
        <p:nvSpPr>
          <p:cNvPr id="18" name="左中かっこ 17"/>
          <p:cNvSpPr/>
          <p:nvPr/>
        </p:nvSpPr>
        <p:spPr>
          <a:xfrm rot="16200000">
            <a:off x="6023898" y="2254564"/>
            <a:ext cx="540809" cy="1451941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60939" y="3001517"/>
            <a:ext cx="594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Ｒ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808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959266692"/>
              </p:ext>
            </p:extLst>
          </p:nvPr>
        </p:nvGraphicFramePr>
        <p:xfrm>
          <a:off x="1075966" y="1345332"/>
          <a:ext cx="6096000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下矢印 5"/>
          <p:cNvSpPr/>
          <p:nvPr/>
        </p:nvSpPr>
        <p:spPr>
          <a:xfrm>
            <a:off x="5436096" y="1489348"/>
            <a:ext cx="1754518" cy="135865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故障：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１％</a:t>
            </a:r>
            <a:endParaRPr kumimoji="1" lang="ja-JP" altLang="en-US" dirty="0"/>
          </a:p>
        </p:txBody>
      </p:sp>
      <p:sp>
        <p:nvSpPr>
          <p:cNvPr id="8" name="左中かっこ 7"/>
          <p:cNvSpPr/>
          <p:nvPr/>
        </p:nvSpPr>
        <p:spPr>
          <a:xfrm rot="16200000">
            <a:off x="3141475" y="761273"/>
            <a:ext cx="540809" cy="448048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86385" y="3631396"/>
            <a:ext cx="5533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１００時間⇒ ９９時間 ： １時間</a:t>
            </a:r>
            <a:endParaRPr kumimoji="1" lang="ja-JP" altLang="en-US" sz="2800" dirty="0"/>
          </a:p>
        </p:txBody>
      </p:sp>
      <p:sp>
        <p:nvSpPr>
          <p:cNvPr id="12" name="左中かっこ 11"/>
          <p:cNvSpPr/>
          <p:nvPr/>
        </p:nvSpPr>
        <p:spPr>
          <a:xfrm rot="16200000">
            <a:off x="3853562" y="589994"/>
            <a:ext cx="540809" cy="5904657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95992" y="294528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Ｔ</a:t>
            </a:r>
            <a:endParaRPr kumimoji="1" lang="ja-JP" altLang="en-US" sz="2800" dirty="0"/>
          </a:p>
        </p:txBody>
      </p:sp>
      <p:sp>
        <p:nvSpPr>
          <p:cNvPr id="18" name="左中かっこ 17"/>
          <p:cNvSpPr/>
          <p:nvPr/>
        </p:nvSpPr>
        <p:spPr>
          <a:xfrm rot="16200000">
            <a:off x="6023898" y="2254564"/>
            <a:ext cx="540809" cy="1451941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60939" y="3001517"/>
            <a:ext cx="594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Ｒ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86385" y="4165857"/>
            <a:ext cx="5533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１０時間⇒ ９時間５４分 ： ６分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9640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２つのシステムの稼働率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２つのシステムが連続する場合・・・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27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187624" y="2281436"/>
            <a:ext cx="2376264" cy="15121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稼働率９９％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788024" y="2281436"/>
            <a:ext cx="237626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システムＢ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稼働率９９．９％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3707904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251520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7308304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8328" y="4299401"/>
            <a:ext cx="579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全体稼働率  ＝  稼働率Ａ  </a:t>
            </a:r>
            <a:r>
              <a:rPr kumimoji="1" lang="en-US" altLang="ja-JP" dirty="0" smtClean="0"/>
              <a:t>×  </a:t>
            </a:r>
            <a:r>
              <a:rPr kumimoji="1" lang="ja-JP" altLang="en-US" dirty="0" smtClean="0"/>
              <a:t>稼働率Ｂ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  ＝  ９８．９％  ＜  稼働率Ａ  ＜ 稼働率Ｂ</a:t>
            </a:r>
            <a:endParaRPr kumimoji="1" lang="ja-JP" altLang="en-US" dirty="0"/>
          </a:p>
        </p:txBody>
      </p:sp>
      <p:sp>
        <p:nvSpPr>
          <p:cNvPr id="11" name="左中かっこ 10"/>
          <p:cNvSpPr/>
          <p:nvPr/>
        </p:nvSpPr>
        <p:spPr>
          <a:xfrm rot="16200000">
            <a:off x="3893385" y="958354"/>
            <a:ext cx="540809" cy="604981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星 8 11"/>
          <p:cNvSpPr/>
          <p:nvPr/>
        </p:nvSpPr>
        <p:spPr>
          <a:xfrm>
            <a:off x="2537774" y="1777380"/>
            <a:ext cx="3204356" cy="1656184"/>
          </a:xfrm>
          <a:prstGeom prst="star8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年間動作</a:t>
            </a:r>
            <a:r>
              <a:rPr lang="ja-JP" altLang="en-US" b="1" dirty="0"/>
              <a:t>不能時間</a:t>
            </a:r>
            <a:endParaRPr lang="zh-TW" altLang="en-US" b="1" dirty="0"/>
          </a:p>
          <a:p>
            <a:pPr algn="ctr"/>
            <a:r>
              <a:rPr kumimoji="1" lang="ja-JP" altLang="en-US" b="1" dirty="0" smtClean="0"/>
              <a:t>４日  ０時間１６分</a:t>
            </a:r>
            <a:endParaRPr kumimoji="1" lang="ja-JP" altLang="en-US" b="1" dirty="0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448130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93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２つのシステムの稼働率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２つのシステムが協力する場合・・・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28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195736" y="2148102"/>
            <a:ext cx="4298776" cy="8240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稼働率９９％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2195736" y="2972130"/>
            <a:ext cx="4298776" cy="821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システムＢ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稼働率９９．９％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1138883" y="2569468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660232" y="2590779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8328" y="4299401"/>
            <a:ext cx="62520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全体稼働率  ＝  １００％ － 故障率Ａ  </a:t>
            </a:r>
            <a:r>
              <a:rPr kumimoji="1" lang="en-US" altLang="ja-JP" dirty="0" smtClean="0"/>
              <a:t>×  </a:t>
            </a:r>
            <a:r>
              <a:rPr lang="ja-JP" altLang="en-US" dirty="0"/>
              <a:t>故障</a:t>
            </a:r>
            <a:r>
              <a:rPr kumimoji="1" lang="ja-JP" altLang="en-US" dirty="0" smtClean="0"/>
              <a:t>率Ｂ</a:t>
            </a:r>
            <a:endParaRPr kumimoji="1" lang="en-US" altLang="ja-JP" dirty="0" smtClean="0"/>
          </a:p>
          <a:p>
            <a:r>
              <a:rPr lang="ja-JP" altLang="en-US" dirty="0" smtClean="0"/>
              <a:t>　　　　　  ＝  １００％ </a:t>
            </a:r>
            <a:r>
              <a:rPr lang="ja-JP" altLang="en-US" dirty="0"/>
              <a:t>－ </a:t>
            </a:r>
            <a:r>
              <a:rPr lang="ja-JP" altLang="en-US" dirty="0" smtClean="0"/>
              <a:t>１％  </a:t>
            </a:r>
            <a:r>
              <a:rPr lang="en-US" altLang="ja-JP" dirty="0"/>
              <a:t>×  </a:t>
            </a:r>
            <a:r>
              <a:rPr lang="ja-JP" altLang="en-US" dirty="0" smtClean="0"/>
              <a:t>０．１％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  ＝  ９９．９９９％  ≫ 稼働率Ｂ </a:t>
            </a:r>
            <a:r>
              <a:rPr lang="ja-JP" altLang="en-US" dirty="0"/>
              <a:t>＞</a:t>
            </a:r>
            <a:r>
              <a:rPr lang="ja-JP" altLang="en-US" dirty="0" smtClean="0"/>
              <a:t> 稼働率Ａ</a:t>
            </a:r>
            <a:endParaRPr kumimoji="1" lang="ja-JP" altLang="en-US" dirty="0"/>
          </a:p>
        </p:txBody>
      </p:sp>
      <p:sp>
        <p:nvSpPr>
          <p:cNvPr id="11" name="左中かっこ 10"/>
          <p:cNvSpPr/>
          <p:nvPr/>
        </p:nvSpPr>
        <p:spPr>
          <a:xfrm rot="16200000">
            <a:off x="3893385" y="958354"/>
            <a:ext cx="540809" cy="604981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121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979" y="2188856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星 8 11"/>
          <p:cNvSpPr/>
          <p:nvPr/>
        </p:nvSpPr>
        <p:spPr>
          <a:xfrm>
            <a:off x="593558" y="2056672"/>
            <a:ext cx="3204356" cy="1656184"/>
          </a:xfrm>
          <a:prstGeom prst="star8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年間動作</a:t>
            </a:r>
            <a:r>
              <a:rPr lang="ja-JP" altLang="en-US" b="1" dirty="0"/>
              <a:t>不能時間</a:t>
            </a:r>
            <a:endParaRPr lang="zh-TW" altLang="en-US" b="1" dirty="0"/>
          </a:p>
          <a:p>
            <a:pPr algn="ctr"/>
            <a:r>
              <a:rPr kumimoji="1" lang="ja-JP" altLang="en-US" b="1" dirty="0" smtClean="0"/>
              <a:t>５分１５秒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32703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稼働率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458340"/>
              </p:ext>
            </p:extLst>
          </p:nvPr>
        </p:nvGraphicFramePr>
        <p:xfrm>
          <a:off x="457200" y="1341438"/>
          <a:ext cx="7239185" cy="3200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944834"/>
                <a:gridCol w="4294351"/>
              </a:tblGrid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年間停止時間</a:t>
                      </a:r>
                    </a:p>
                  </a:txBody>
                  <a:tcPr marL="137205" marR="13720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/>
                        <a:t>稼働率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/>
                        <a:t>動作不能時間</a:t>
                      </a:r>
                      <a:endParaRPr lang="zh-TW" altLang="en-US" sz="2400" dirty="0"/>
                    </a:p>
                  </a:txBody>
                  <a:tcPr marL="137205" marR="137205"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/>
                        <a:t>99.9999%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>
                          <a:effectLst/>
                        </a:rPr>
                        <a:t>32</a:t>
                      </a:r>
                      <a:r>
                        <a:rPr lang="ja-JP" altLang="en-US" sz="2400" dirty="0">
                          <a:effectLst/>
                        </a:rPr>
                        <a:t>秒</a:t>
                      </a:r>
                    </a:p>
                  </a:txBody>
                  <a:tcPr marL="137205" marR="137205"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/>
                        <a:t>99.999%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>
                          <a:effectLst/>
                        </a:rPr>
                        <a:t>5</a:t>
                      </a:r>
                      <a:r>
                        <a:rPr lang="ja-JP" altLang="en-US" sz="2400" dirty="0">
                          <a:effectLst/>
                        </a:rPr>
                        <a:t>分</a:t>
                      </a:r>
                      <a:r>
                        <a:rPr lang="en-US" altLang="ja-JP" sz="2400" dirty="0">
                          <a:effectLst/>
                        </a:rPr>
                        <a:t>15</a:t>
                      </a:r>
                      <a:r>
                        <a:rPr lang="ja-JP" altLang="en-US" sz="2400" dirty="0">
                          <a:effectLst/>
                        </a:rPr>
                        <a:t>秒</a:t>
                      </a:r>
                    </a:p>
                  </a:txBody>
                  <a:tcPr marL="137205" marR="137205"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/>
                        <a:t>99.99%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>
                          <a:effectLst/>
                        </a:rPr>
                        <a:t>52</a:t>
                      </a:r>
                      <a:r>
                        <a:rPr lang="ja-JP" altLang="en-US" sz="2400" dirty="0">
                          <a:effectLst/>
                        </a:rPr>
                        <a:t>分</a:t>
                      </a:r>
                      <a:r>
                        <a:rPr lang="en-US" altLang="ja-JP" sz="2400" dirty="0">
                          <a:effectLst/>
                        </a:rPr>
                        <a:t>34</a:t>
                      </a:r>
                      <a:r>
                        <a:rPr lang="ja-JP" altLang="en-US" sz="2400" dirty="0">
                          <a:effectLst/>
                        </a:rPr>
                        <a:t>秒</a:t>
                      </a:r>
                    </a:p>
                  </a:txBody>
                  <a:tcPr marL="137205" marR="137205"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/>
                        <a:t>99.9%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>
                          <a:effectLst/>
                        </a:rPr>
                        <a:t>8</a:t>
                      </a:r>
                      <a:r>
                        <a:rPr lang="ja-JP" altLang="en-US" sz="2400">
                          <a:effectLst/>
                        </a:rPr>
                        <a:t>時間</a:t>
                      </a:r>
                      <a:r>
                        <a:rPr lang="en-US" altLang="ja-JP" sz="2400">
                          <a:effectLst/>
                        </a:rPr>
                        <a:t>46</a:t>
                      </a:r>
                      <a:r>
                        <a:rPr lang="ja-JP" altLang="en-US" sz="2400">
                          <a:effectLst/>
                        </a:rPr>
                        <a:t>分</a:t>
                      </a:r>
                    </a:p>
                  </a:txBody>
                  <a:tcPr marL="137205" marR="137205"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400" dirty="0"/>
                        <a:t>99%</a:t>
                      </a:r>
                    </a:p>
                  </a:txBody>
                  <a:tcPr marL="137205" marR="13720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effectLst/>
                        </a:rPr>
                        <a:t>3</a:t>
                      </a:r>
                      <a:r>
                        <a:rPr lang="zh-TW" altLang="en-US" sz="2400" dirty="0">
                          <a:effectLst/>
                        </a:rPr>
                        <a:t>日</a:t>
                      </a:r>
                      <a:r>
                        <a:rPr lang="en-US" altLang="zh-TW" sz="2400" dirty="0">
                          <a:effectLst/>
                        </a:rPr>
                        <a:t>15</a:t>
                      </a:r>
                      <a:r>
                        <a:rPr lang="zh-TW" altLang="en-US" sz="2400" dirty="0">
                          <a:effectLst/>
                        </a:rPr>
                        <a:t>時間</a:t>
                      </a:r>
                      <a:r>
                        <a:rPr lang="en-US" altLang="zh-TW" sz="2400" dirty="0">
                          <a:effectLst/>
                        </a:rPr>
                        <a:t>36</a:t>
                      </a:r>
                      <a:r>
                        <a:rPr lang="zh-TW" altLang="en-US" sz="2400" dirty="0">
                          <a:effectLst/>
                        </a:rPr>
                        <a:t>分</a:t>
                      </a:r>
                    </a:p>
                  </a:txBody>
                  <a:tcPr marL="137205" marR="137205"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29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54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はじめに：今回の対象者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262741"/>
              </p:ext>
            </p:extLst>
          </p:nvPr>
        </p:nvGraphicFramePr>
        <p:xfrm>
          <a:off x="539552" y="1357333"/>
          <a:ext cx="4968552" cy="403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08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稼働率まとめ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システムを直列に組み合せると稼働率は低下する</a:t>
            </a:r>
            <a:endParaRPr kumimoji="1" lang="en-US" altLang="ja-JP" sz="2400" dirty="0" smtClean="0"/>
          </a:p>
          <a:p>
            <a:r>
              <a:rPr lang="ja-JP" altLang="en-US" sz="2400" dirty="0"/>
              <a:t>システム</a:t>
            </a:r>
            <a:r>
              <a:rPr lang="ja-JP" altLang="en-US" sz="2400" dirty="0" smtClean="0"/>
              <a:t>を並列に組み合せると稼働率は向上する</a:t>
            </a:r>
            <a:endParaRPr lang="en-US" altLang="ja-JP" sz="2400" dirty="0" smtClean="0"/>
          </a:p>
          <a:p>
            <a:pPr lvl="1"/>
            <a:r>
              <a:rPr lang="ja-JP" altLang="en-US" sz="2100" dirty="0" smtClean="0"/>
              <a:t>「冗長化」と呼んだりする</a:t>
            </a:r>
            <a:endParaRPr lang="en-US" altLang="ja-JP" sz="2100" dirty="0" smtClean="0"/>
          </a:p>
          <a:p>
            <a:pPr lvl="1"/>
            <a:r>
              <a:rPr lang="ja-JP" altLang="en-US" sz="2100" dirty="0" smtClean="0"/>
              <a:t>高コストになりやすい</a:t>
            </a:r>
            <a:endParaRPr lang="en-US" altLang="ja-JP" sz="2100" dirty="0" smtClean="0"/>
          </a:p>
          <a:p>
            <a:pPr lvl="1"/>
            <a:r>
              <a:rPr lang="ja-JP" altLang="en-US" sz="2100" dirty="0" smtClean="0"/>
              <a:t>高度な構築スキルが不可欠</a:t>
            </a:r>
            <a:endParaRPr lang="en-US" altLang="ja-JP" sz="2100" dirty="0" smtClean="0"/>
          </a:p>
          <a:p>
            <a:r>
              <a:rPr kumimoji="1" lang="ja-JP" altLang="en-US" sz="2400" dirty="0" smtClean="0"/>
              <a:t>稼働率は</a:t>
            </a:r>
            <a:r>
              <a:rPr kumimoji="1" lang="en-US" altLang="ja-JP" sz="2400" dirty="0" smtClean="0"/>
              <a:t>SLA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Service Level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Agreement</a:t>
            </a:r>
            <a:r>
              <a:rPr kumimoji="1" lang="ja-JP" altLang="en-US" sz="2400" dirty="0" smtClean="0"/>
              <a:t>）の基準に利用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されたりする。</a:t>
            </a:r>
            <a:endParaRPr kumimoji="1" lang="en-US" altLang="ja-JP" sz="2400" dirty="0" smtClean="0"/>
          </a:p>
          <a:p>
            <a:pPr lvl="1"/>
            <a:endParaRPr kumimoji="1" lang="ja-JP" altLang="en-US" sz="2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30</a:t>
            </a:fld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719901"/>
              </p:ext>
            </p:extLst>
          </p:nvPr>
        </p:nvGraphicFramePr>
        <p:xfrm>
          <a:off x="4860032" y="2785492"/>
          <a:ext cx="3096344" cy="265176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259565"/>
                <a:gridCol w="1836779"/>
              </a:tblGrid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b="1" dirty="0"/>
                        <a:t>年間停止時間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/>
                        <a:t>稼働率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 smtClean="0"/>
                        <a:t>動作不能時間</a:t>
                      </a:r>
                      <a:endParaRPr lang="zh-TW" altLang="en-US" sz="18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/>
                        <a:t>99.9999%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effectLst/>
                        </a:rPr>
                        <a:t>32</a:t>
                      </a:r>
                      <a:r>
                        <a:rPr lang="ja-JP" altLang="en-US" sz="1800" dirty="0">
                          <a:effectLst/>
                        </a:rPr>
                        <a:t>秒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/>
                        <a:t>99.999%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effectLst/>
                        </a:rPr>
                        <a:t>5</a:t>
                      </a:r>
                      <a:r>
                        <a:rPr lang="ja-JP" altLang="en-US" sz="1800" dirty="0">
                          <a:effectLst/>
                        </a:rPr>
                        <a:t>分</a:t>
                      </a:r>
                      <a:r>
                        <a:rPr lang="en-US" altLang="ja-JP" sz="1800" dirty="0">
                          <a:effectLst/>
                        </a:rPr>
                        <a:t>15</a:t>
                      </a:r>
                      <a:r>
                        <a:rPr lang="ja-JP" altLang="en-US" sz="1800" dirty="0">
                          <a:effectLst/>
                        </a:rPr>
                        <a:t>秒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/>
                        <a:t>99.99%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>
                          <a:effectLst/>
                        </a:rPr>
                        <a:t>52</a:t>
                      </a:r>
                      <a:r>
                        <a:rPr lang="ja-JP" altLang="en-US" sz="1800" dirty="0">
                          <a:effectLst/>
                        </a:rPr>
                        <a:t>分</a:t>
                      </a:r>
                      <a:r>
                        <a:rPr lang="en-US" altLang="ja-JP" sz="1800" dirty="0">
                          <a:effectLst/>
                        </a:rPr>
                        <a:t>34</a:t>
                      </a:r>
                      <a:r>
                        <a:rPr lang="ja-JP" altLang="en-US" sz="1800" dirty="0">
                          <a:effectLst/>
                        </a:rPr>
                        <a:t>秒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/>
                        <a:t>99.9%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>
                          <a:effectLst/>
                        </a:rPr>
                        <a:t>8</a:t>
                      </a:r>
                      <a:r>
                        <a:rPr lang="ja-JP" altLang="en-US" sz="1800">
                          <a:effectLst/>
                        </a:rPr>
                        <a:t>時間</a:t>
                      </a:r>
                      <a:r>
                        <a:rPr lang="en-US" altLang="ja-JP" sz="1800">
                          <a:effectLst/>
                        </a:rPr>
                        <a:t>46</a:t>
                      </a:r>
                      <a:r>
                        <a:rPr lang="ja-JP" altLang="en-US" sz="1800">
                          <a:effectLst/>
                        </a:rPr>
                        <a:t>分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1800" dirty="0"/>
                        <a:t>99%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>
                          <a:effectLst/>
                        </a:rPr>
                        <a:t>3</a:t>
                      </a:r>
                      <a:r>
                        <a:rPr lang="zh-TW" altLang="en-US" sz="1800" dirty="0">
                          <a:effectLst/>
                        </a:rPr>
                        <a:t>日</a:t>
                      </a:r>
                      <a:r>
                        <a:rPr lang="en-US" altLang="zh-TW" sz="1800" dirty="0">
                          <a:effectLst/>
                        </a:rPr>
                        <a:t>15</a:t>
                      </a:r>
                      <a:r>
                        <a:rPr lang="zh-TW" altLang="en-US" sz="1800" dirty="0">
                          <a:effectLst/>
                        </a:rPr>
                        <a:t>時間</a:t>
                      </a:r>
                      <a:r>
                        <a:rPr lang="en-US" altLang="zh-TW" sz="1800" dirty="0">
                          <a:effectLst/>
                        </a:rPr>
                        <a:t>36</a:t>
                      </a:r>
                      <a:r>
                        <a:rPr lang="zh-TW" altLang="en-US" sz="1800" dirty="0">
                          <a:effectLst/>
                        </a:rPr>
                        <a:t>分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1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信頼性設計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フォールトアボイダンス（</a:t>
            </a:r>
            <a:r>
              <a:rPr kumimoji="1" lang="en-US" altLang="ja-JP" dirty="0" smtClean="0"/>
              <a:t>Fault Avoidance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構成要素の</a:t>
            </a:r>
            <a:r>
              <a:rPr lang="ja-JP" altLang="en-US" dirty="0"/>
              <a:t>個々</a:t>
            </a:r>
            <a:r>
              <a:rPr lang="ja-JP" altLang="en-US" dirty="0" smtClean="0"/>
              <a:t>の性能を上げて、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障害を避けるという設計方針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57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信頼性設計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フォールトアボイダンスの例（直列の場合）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32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187624" y="2281436"/>
            <a:ext cx="2376264" cy="15121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稼働率９９％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788024" y="2281436"/>
            <a:ext cx="237626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システムＢ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稼働率９９．９％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3707904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251520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7308304" y="2641476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8328" y="4299401"/>
            <a:ext cx="4429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全体稼働率  ＝  稼働率ＡＡ  </a:t>
            </a:r>
            <a:r>
              <a:rPr kumimoji="1" lang="en-US" altLang="ja-JP" dirty="0" smtClean="0"/>
              <a:t>×  </a:t>
            </a:r>
            <a:r>
              <a:rPr kumimoji="1" lang="ja-JP" altLang="en-US" dirty="0" smtClean="0"/>
              <a:t>稼働率Ｂ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  ＝  ９９．８％</a:t>
            </a:r>
            <a:endParaRPr kumimoji="1" lang="ja-JP" altLang="en-US" dirty="0"/>
          </a:p>
        </p:txBody>
      </p:sp>
      <p:sp>
        <p:nvSpPr>
          <p:cNvPr id="11" name="左中かっこ 10"/>
          <p:cNvSpPr/>
          <p:nvPr/>
        </p:nvSpPr>
        <p:spPr>
          <a:xfrm rot="16200000">
            <a:off x="3893385" y="958354"/>
            <a:ext cx="540809" cy="6049813"/>
          </a:xfrm>
          <a:prstGeom prst="leftBrace">
            <a:avLst>
              <a:gd name="adj1" fmla="val 8333"/>
              <a:gd name="adj2" fmla="val 5092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448130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1207443" y="2286397"/>
            <a:ext cx="2376264" cy="15121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システムＡＡ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稼働率９９．９％</a:t>
            </a:r>
            <a:endParaRPr kumimoji="1" lang="ja-JP" altLang="en-US" dirty="0"/>
          </a:p>
        </p:txBody>
      </p:sp>
      <p:sp>
        <p:nvSpPr>
          <p:cNvPr id="12" name="星 8 11"/>
          <p:cNvSpPr/>
          <p:nvPr/>
        </p:nvSpPr>
        <p:spPr>
          <a:xfrm>
            <a:off x="2372730" y="1705372"/>
            <a:ext cx="3603426" cy="1800200"/>
          </a:xfrm>
          <a:prstGeom prst="star8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年間動作</a:t>
            </a:r>
            <a:r>
              <a:rPr lang="ja-JP" altLang="en-US" b="1" dirty="0"/>
              <a:t>不能時間</a:t>
            </a:r>
            <a:endParaRPr lang="zh-TW" altLang="en-US" b="1" dirty="0"/>
          </a:p>
          <a:p>
            <a:pPr algn="ctr"/>
            <a:r>
              <a:rPr lang="ja-JP" altLang="en-US" b="1" dirty="0"/>
              <a:t>４日  ０時間</a:t>
            </a:r>
            <a:r>
              <a:rPr lang="ja-JP" altLang="en-US" b="1" dirty="0" smtClean="0"/>
              <a:t>１６分</a:t>
            </a:r>
            <a:endParaRPr lang="en-US" altLang="ja-JP" b="1" dirty="0"/>
          </a:p>
          <a:p>
            <a:pPr algn="ctr"/>
            <a:endParaRPr lang="ja-JP" altLang="en-US" b="1" dirty="0"/>
          </a:p>
          <a:p>
            <a:pPr algn="ctr"/>
            <a:r>
              <a:rPr kumimoji="1" lang="ja-JP" altLang="en-US" b="1" dirty="0" smtClean="0"/>
              <a:t>１７時間３０分４０秒</a:t>
            </a:r>
            <a:endParaRPr kumimoji="1" lang="ja-JP" altLang="en-US" b="1" dirty="0"/>
          </a:p>
        </p:txBody>
      </p:sp>
      <p:sp>
        <p:nvSpPr>
          <p:cNvPr id="15" name="乗算記号 14"/>
          <p:cNvSpPr/>
          <p:nvPr/>
        </p:nvSpPr>
        <p:spPr>
          <a:xfrm>
            <a:off x="2575975" y="2137420"/>
            <a:ext cx="3127954" cy="685733"/>
          </a:xfrm>
          <a:prstGeom prst="mathMultiply">
            <a:avLst>
              <a:gd name="adj1" fmla="val 824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6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4" grpId="0" animBg="1"/>
      <p:bldP spid="12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信頼性設計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フォールトトレランス</a:t>
            </a:r>
            <a:r>
              <a:rPr lang="ja-JP" altLang="en-US" dirty="0" smtClean="0"/>
              <a:t>（</a:t>
            </a:r>
            <a:r>
              <a:rPr lang="en-US" altLang="ja-JP" dirty="0" smtClean="0"/>
              <a:t>Fault Tolerance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故障や事故を想定し、それに備える、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という設計方針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フォールトトレランスの例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フェールセーフ </a:t>
            </a:r>
            <a:r>
              <a:rPr kumimoji="1" lang="en-US" altLang="ja-JP" dirty="0" smtClean="0"/>
              <a:t>- Fail Safe</a:t>
            </a:r>
            <a:r>
              <a:rPr kumimoji="1" lang="ja-JP" altLang="en-US" dirty="0" smtClean="0"/>
              <a:t>：障害発生時</a:t>
            </a:r>
            <a:r>
              <a:rPr lang="ja-JP" altLang="en-US" dirty="0" smtClean="0"/>
              <a:t>⇒停止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フェールソフト </a:t>
            </a:r>
            <a:r>
              <a:rPr lang="en-US" altLang="ja-JP" dirty="0" smtClean="0"/>
              <a:t>- Fail Soft</a:t>
            </a:r>
            <a:r>
              <a:rPr lang="ja-JP" altLang="en-US" dirty="0" smtClean="0"/>
              <a:t>：障害発生時⇒切替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フールプルーフ </a:t>
            </a:r>
            <a:r>
              <a:rPr kumimoji="1" lang="en-US" altLang="ja-JP" dirty="0" smtClean="0"/>
              <a:t>- Fool Proof</a:t>
            </a:r>
            <a:r>
              <a:rPr kumimoji="1" lang="ja-JP" altLang="en-US" dirty="0" smtClean="0"/>
              <a:t>：人為的ミス発生時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ミスの</a:t>
            </a:r>
            <a:r>
              <a:rPr lang="ja-JP" altLang="en-US" dirty="0" smtClean="0"/>
              <a:t>指摘・訂正を要求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95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信頼性設計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34</a:t>
            </a:fld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115616" y="1921396"/>
            <a:ext cx="0" cy="24482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1115616" y="4369668"/>
            <a:ext cx="2736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フリーフォーム 11"/>
          <p:cNvSpPr/>
          <p:nvPr/>
        </p:nvSpPr>
        <p:spPr>
          <a:xfrm>
            <a:off x="1123950" y="1921396"/>
            <a:ext cx="2655962" cy="2460104"/>
          </a:xfrm>
          <a:custGeom>
            <a:avLst/>
            <a:gdLst>
              <a:gd name="connsiteX0" fmla="*/ 0 w 2705100"/>
              <a:gd name="connsiteY0" fmla="*/ 1771650 h 1771650"/>
              <a:gd name="connsiteX1" fmla="*/ 1743075 w 2705100"/>
              <a:gd name="connsiteY1" fmla="*/ 1657350 h 1771650"/>
              <a:gd name="connsiteX2" fmla="*/ 2228850 w 2705100"/>
              <a:gd name="connsiteY2" fmla="*/ 1390650 h 1771650"/>
              <a:gd name="connsiteX3" fmla="*/ 2438400 w 2705100"/>
              <a:gd name="connsiteY3" fmla="*/ 1114425 h 1771650"/>
              <a:gd name="connsiteX4" fmla="*/ 2705100 w 2705100"/>
              <a:gd name="connsiteY4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1771650">
                <a:moveTo>
                  <a:pt x="0" y="1771650"/>
                </a:moveTo>
                <a:cubicBezTo>
                  <a:pt x="685800" y="1746250"/>
                  <a:pt x="1371600" y="1720850"/>
                  <a:pt x="1743075" y="1657350"/>
                </a:cubicBezTo>
                <a:cubicBezTo>
                  <a:pt x="2114550" y="1593850"/>
                  <a:pt x="2112963" y="1481137"/>
                  <a:pt x="2228850" y="1390650"/>
                </a:cubicBezTo>
                <a:cubicBezTo>
                  <a:pt x="2344737" y="1300163"/>
                  <a:pt x="2359025" y="1346200"/>
                  <a:pt x="2438400" y="1114425"/>
                </a:cubicBezTo>
                <a:cubicBezTo>
                  <a:pt x="2517775" y="882650"/>
                  <a:pt x="2611437" y="441325"/>
                  <a:pt x="27051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552" y="1738178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コスト（スキル・金額）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13349" y="44730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3851920" y="1921396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507915" y="439100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100%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91345" y="1368846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4984303" y="1921396"/>
            <a:ext cx="0" cy="24482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4984303" y="4369668"/>
            <a:ext cx="2736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408239" y="1738178"/>
            <a:ext cx="461665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コスト（スキル・金額）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82036" y="44730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7720607" y="1921396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376602" y="439100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100%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04048" y="136884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フォールトトレランス</a:t>
            </a:r>
            <a:endParaRPr kumimoji="1" lang="ja-JP" altLang="en-US" dirty="0"/>
          </a:p>
        </p:txBody>
      </p:sp>
      <p:sp>
        <p:nvSpPr>
          <p:cNvPr id="29" name="フリーフォーム 28"/>
          <p:cNvSpPr/>
          <p:nvPr/>
        </p:nvSpPr>
        <p:spPr>
          <a:xfrm>
            <a:off x="4981575" y="3053922"/>
            <a:ext cx="2705100" cy="1308527"/>
          </a:xfrm>
          <a:custGeom>
            <a:avLst/>
            <a:gdLst>
              <a:gd name="connsiteX0" fmla="*/ 0 w 2705100"/>
              <a:gd name="connsiteY0" fmla="*/ 2047875 h 2047875"/>
              <a:gd name="connsiteX1" fmla="*/ 247650 w 2705100"/>
              <a:gd name="connsiteY1" fmla="*/ 1381125 h 2047875"/>
              <a:gd name="connsiteX2" fmla="*/ 657225 w 2705100"/>
              <a:gd name="connsiteY2" fmla="*/ 1162050 h 2047875"/>
              <a:gd name="connsiteX3" fmla="*/ 2038350 w 2705100"/>
              <a:gd name="connsiteY3" fmla="*/ 876300 h 2047875"/>
              <a:gd name="connsiteX4" fmla="*/ 2438400 w 2705100"/>
              <a:gd name="connsiteY4" fmla="*/ 685800 h 2047875"/>
              <a:gd name="connsiteX5" fmla="*/ 2705100 w 2705100"/>
              <a:gd name="connsiteY5" fmla="*/ 0 h 204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5100" h="2047875">
                <a:moveTo>
                  <a:pt x="0" y="2047875"/>
                </a:moveTo>
                <a:cubicBezTo>
                  <a:pt x="69056" y="1788318"/>
                  <a:pt x="138113" y="1528762"/>
                  <a:pt x="247650" y="1381125"/>
                </a:cubicBezTo>
                <a:cubicBezTo>
                  <a:pt x="357187" y="1233488"/>
                  <a:pt x="358775" y="1246187"/>
                  <a:pt x="657225" y="1162050"/>
                </a:cubicBezTo>
                <a:cubicBezTo>
                  <a:pt x="955675" y="1077913"/>
                  <a:pt x="1741488" y="955675"/>
                  <a:pt x="2038350" y="876300"/>
                </a:cubicBezTo>
                <a:cubicBezTo>
                  <a:pt x="2335212" y="796925"/>
                  <a:pt x="2327275" y="831850"/>
                  <a:pt x="2438400" y="685800"/>
                </a:cubicBezTo>
                <a:cubicBezTo>
                  <a:pt x="2549525" y="539750"/>
                  <a:pt x="2705100" y="0"/>
                  <a:pt x="27051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H="1">
            <a:off x="539552" y="3505572"/>
            <a:ext cx="835292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507915" y="1921396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7376602" y="1921396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6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システムの障害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障害の分類と対応策（例）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ハードウェアの故障</a:t>
            </a:r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lvl="1"/>
            <a:r>
              <a:rPr lang="ja-JP" altLang="en-US" dirty="0"/>
              <a:t>設計</a:t>
            </a:r>
            <a:r>
              <a:rPr lang="ja-JP" altLang="en-US" dirty="0" smtClean="0"/>
              <a:t>ミス（プログラムバグも含む）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r>
              <a:rPr lang="ja-JP" altLang="en-US" dirty="0" smtClean="0"/>
              <a:t>高負荷～過負荷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人為的なもの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35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004048" y="2108473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001344" y="2929508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001344" y="3748633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5001344" y="4585692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220072" y="4729708"/>
            <a:ext cx="3096344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フェールプルーフ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156448" y="2260873"/>
            <a:ext cx="309634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フェールセーフ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153744" y="3081908"/>
            <a:ext cx="309634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フェールセーフ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153744" y="3901033"/>
            <a:ext cx="3096344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フェールソフト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49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フェールセーフの例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メイン・システムはサービスを提供</a:t>
            </a:r>
            <a:endParaRPr kumimoji="1" lang="en-US" altLang="ja-JP" dirty="0" smtClean="0"/>
          </a:p>
          <a:p>
            <a:r>
              <a:rPr lang="ja-JP" altLang="en-US" dirty="0"/>
              <a:t>サブ・システム</a:t>
            </a:r>
            <a:r>
              <a:rPr lang="ja-JP" altLang="en-US" dirty="0" smtClean="0"/>
              <a:t>は障害発生時の応答専用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36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059832" y="2495976"/>
            <a:ext cx="3312368" cy="8240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メイン・システム</a:t>
            </a:r>
            <a:endParaRPr kumimoji="1"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3635896" y="3320004"/>
            <a:ext cx="2088232" cy="821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サブ・システム</a:t>
            </a:r>
            <a:endParaRPr kumimoji="1"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395536" y="2938653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660232" y="2511946"/>
            <a:ext cx="1296144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31995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1403648" y="2511946"/>
            <a:ext cx="792088" cy="169149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2339752" y="2751808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形吹き出し 15"/>
          <p:cNvSpPr/>
          <p:nvPr/>
        </p:nvSpPr>
        <p:spPr>
          <a:xfrm>
            <a:off x="5508104" y="3913053"/>
            <a:ext cx="3240360" cy="1486819"/>
          </a:xfrm>
          <a:prstGeom prst="wedgeEllipseCallout">
            <a:avLst>
              <a:gd name="adj1" fmla="val -60516"/>
              <a:gd name="adj2" fmla="val -4109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ただいま、大変混み合っております。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しばらくお待ち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ください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755576" y="4585692"/>
            <a:ext cx="4032448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実質的な稼働率は低下する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278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1.11111E-6 0.1486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フェールソフトの例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メイン・サブの両システム</a:t>
            </a:r>
            <a:r>
              <a:rPr lang="ja-JP" altLang="en-US" dirty="0"/>
              <a:t>で</a:t>
            </a:r>
            <a:r>
              <a:rPr kumimoji="1" lang="ja-JP" altLang="en-US" dirty="0" smtClean="0"/>
              <a:t>サービスを提供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37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059832" y="2495976"/>
            <a:ext cx="3312368" cy="8240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メイン・システム</a:t>
            </a:r>
            <a:endParaRPr kumimoji="1"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3635896" y="3320004"/>
            <a:ext cx="2088232" cy="821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サブ・システム</a:t>
            </a:r>
            <a:endParaRPr kumimoji="1"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395536" y="2938653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660232" y="2511946"/>
            <a:ext cx="1296144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31995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1403648" y="2511946"/>
            <a:ext cx="792088" cy="169149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2339752" y="2751808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6660232" y="3376718"/>
            <a:ext cx="1296144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2339752" y="3478713"/>
            <a:ext cx="720080" cy="50405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雲形吹き出し 9"/>
          <p:cNvSpPr/>
          <p:nvPr/>
        </p:nvSpPr>
        <p:spPr>
          <a:xfrm>
            <a:off x="1547664" y="3982769"/>
            <a:ext cx="4752528" cy="1136966"/>
          </a:xfrm>
          <a:prstGeom prst="cloudCallout">
            <a:avLst>
              <a:gd name="adj1" fmla="val -27446"/>
              <a:gd name="adj2" fmla="val -665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kumimoji="1" lang="ja-JP" altLang="en-US" dirty="0" smtClean="0"/>
              <a:t>常時起動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ホットスタンバイ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障害時に起動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コールドスタンバイ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92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フェールオーバーの例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フェールソフトの仕組みのひとつ</a:t>
            </a:r>
            <a:endParaRPr kumimoji="1" lang="en-US" altLang="ja-JP" dirty="0" smtClean="0"/>
          </a:p>
          <a:p>
            <a:r>
              <a:rPr lang="ja-JP" altLang="en-US" dirty="0"/>
              <a:t>１つ</a:t>
            </a:r>
            <a:r>
              <a:rPr lang="ja-JP" altLang="en-US" dirty="0" smtClean="0"/>
              <a:t>しか存在しない資源を排他共有する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38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059832" y="2353444"/>
            <a:ext cx="3312368" cy="8240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メイン・システム</a:t>
            </a:r>
            <a:endParaRPr kumimoji="1"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3635896" y="4312954"/>
            <a:ext cx="2088232" cy="821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サブ・システム</a:t>
            </a:r>
            <a:endParaRPr kumimoji="1"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395536" y="2938653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660232" y="2369414"/>
            <a:ext cx="1296144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31995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1403648" y="2511946"/>
            <a:ext cx="792088" cy="250579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2339752" y="2609276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6660232" y="4369668"/>
            <a:ext cx="1296144" cy="7920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2339752" y="4471663"/>
            <a:ext cx="720080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磁気ディスク 10"/>
          <p:cNvSpPr/>
          <p:nvPr/>
        </p:nvSpPr>
        <p:spPr>
          <a:xfrm>
            <a:off x="3851920" y="3355995"/>
            <a:ext cx="1656184" cy="725641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資源</a:t>
            </a:r>
            <a:endParaRPr kumimoji="1" lang="ja-JP" altLang="en-US" dirty="0"/>
          </a:p>
        </p:txBody>
      </p:sp>
      <p:sp>
        <p:nvSpPr>
          <p:cNvPr id="12" name="上下矢印 11"/>
          <p:cNvSpPr/>
          <p:nvPr/>
        </p:nvSpPr>
        <p:spPr>
          <a:xfrm>
            <a:off x="4247964" y="2938653"/>
            <a:ext cx="864096" cy="605483"/>
          </a:xfrm>
          <a:prstGeom prst="upDownArrow">
            <a:avLst>
              <a:gd name="adj1" fmla="val 47795"/>
              <a:gd name="adj2" fmla="val 2954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11080" y="3988940"/>
            <a:ext cx="2031325" cy="3693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フェールオーバー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28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2743 0.04556 C -0.03316 0.05556 -0.03767 0.07084 -0.03767 0.08695 C -0.03767 0.10361 -0.03281 0.11723 -0.02622 0.12778 L 0.00017 0.17611 " pathEditMode="relative" rAng="5400000" ptsTypes="FffFF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8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4" grpId="0" animBg="1"/>
      <p:bldP spid="18" grpId="0" animBg="1"/>
      <p:bldP spid="12" grpId="0" animBg="1"/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フェールバックの例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フェールオーバー後の動作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39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059832" y="2353444"/>
            <a:ext cx="3312368" cy="8240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メイン・システム</a:t>
            </a:r>
            <a:endParaRPr kumimoji="1"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3635896" y="4312954"/>
            <a:ext cx="2088232" cy="821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サブ・システム</a:t>
            </a:r>
            <a:endParaRPr kumimoji="1"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395536" y="2938653"/>
            <a:ext cx="864096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6660232" y="4328243"/>
            <a:ext cx="1296144" cy="7920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pic>
        <p:nvPicPr>
          <p:cNvPr id="13" name="Picture 4" descr="T:\TEMP\raito\Temporary Internet Files\Content.IE5\RSXC6YCA\MC90043481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31995"/>
            <a:ext cx="18288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1403648" y="2511946"/>
            <a:ext cx="792088" cy="250579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2339752" y="4471663"/>
            <a:ext cx="7200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6627812" y="2305693"/>
            <a:ext cx="1296144" cy="7920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正常稼働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2339752" y="2449709"/>
            <a:ext cx="720080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磁気ディスク 10"/>
          <p:cNvSpPr/>
          <p:nvPr/>
        </p:nvSpPr>
        <p:spPr>
          <a:xfrm>
            <a:off x="3851920" y="3355995"/>
            <a:ext cx="1656184" cy="725641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資源</a:t>
            </a:r>
            <a:endParaRPr kumimoji="1" lang="ja-JP" altLang="en-US" dirty="0"/>
          </a:p>
        </p:txBody>
      </p:sp>
      <p:sp>
        <p:nvSpPr>
          <p:cNvPr id="12" name="上下矢印 11"/>
          <p:cNvSpPr/>
          <p:nvPr/>
        </p:nvSpPr>
        <p:spPr>
          <a:xfrm>
            <a:off x="4247964" y="3870864"/>
            <a:ext cx="864096" cy="605483"/>
          </a:xfrm>
          <a:prstGeom prst="upDownArrow">
            <a:avLst>
              <a:gd name="adj1" fmla="val 47795"/>
              <a:gd name="adj2" fmla="val 2954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12060" y="3177472"/>
            <a:ext cx="1800493" cy="3693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フェールバック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07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0.02743 -0.04556 C 0.03316 -0.05556 0.03768 -0.07084 0.03768 -0.08695 C 0.03768 -0.10361 0.03281 -0.11723 0.02622 -0.12778 L -0.00017 -0.17611 " pathEditMode="relative" rAng="16200000" ptsTypes="FffFF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-8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4" grpId="0" animBg="1"/>
      <p:bldP spid="18" grpId="0" animBg="1"/>
      <p:bldP spid="12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129600"/>
              </p:ext>
            </p:extLst>
          </p:nvPr>
        </p:nvGraphicFramePr>
        <p:xfrm>
          <a:off x="457200" y="1341180"/>
          <a:ext cx="7239000" cy="133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四角形吹き出し 6"/>
          <p:cNvSpPr/>
          <p:nvPr/>
        </p:nvSpPr>
        <p:spPr>
          <a:xfrm>
            <a:off x="3563888" y="2737487"/>
            <a:ext cx="3384376" cy="2400267"/>
          </a:xfrm>
          <a:prstGeom prst="wedgeRectCallout">
            <a:avLst>
              <a:gd name="adj1" fmla="val 8052"/>
              <a:gd name="adj2" fmla="val -68735"/>
            </a:avLst>
          </a:prstGeom>
          <a:solidFill>
            <a:schemeClr val="accent1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はじめに：本日のアジェンダ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363720882"/>
              </p:ext>
            </p:extLst>
          </p:nvPr>
        </p:nvGraphicFramePr>
        <p:xfrm>
          <a:off x="3851920" y="2737487"/>
          <a:ext cx="2880320" cy="234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375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13AE0A-1625-495A-99D0-3CAC4487B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713AE0A-1625-495A-99D0-3CAC4487B7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D713AE0A-1625-495A-99D0-3CAC4487B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graphicEl>
                                              <a:dgm id="{D713AE0A-1625-495A-99D0-3CAC4487B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6DF659-30A5-4FC3-8D6A-217EB8F10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2A6DF659-30A5-4FC3-8D6A-217EB8F101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2A6DF659-30A5-4FC3-8D6A-217EB8F10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2A6DF659-30A5-4FC3-8D6A-217EB8F10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07B72F-A69F-4970-A97A-93DB25A613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4B07B72F-A69F-4970-A97A-93DB25A613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4B07B72F-A69F-4970-A97A-93DB25A613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4B07B72F-A69F-4970-A97A-93DB25A613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705F9F-2F46-40E6-B0BD-71BAC8031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24705F9F-2F46-40E6-B0BD-71BAC8031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24705F9F-2F46-40E6-B0BD-71BAC8031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24705F9F-2F46-40E6-B0BD-71BAC8031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BC2B98-E808-42B4-A2AD-79FF4B596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5FBC2B98-E808-42B4-A2AD-79FF4B5960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5FBC2B98-E808-42B4-A2AD-79FF4B596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5FBC2B98-E808-42B4-A2AD-79FF4B596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7" grpId="0" animBg="1"/>
      <p:bldGraphic spid="6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信頼性設計のまとめ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個々のコンポーネントの品質を高める</a:t>
            </a:r>
            <a:r>
              <a:rPr lang="ja-JP" altLang="en-US" dirty="0"/>
              <a:t>の</a:t>
            </a:r>
            <a:r>
              <a:rPr lang="ja-JP" altLang="en-US" dirty="0" smtClean="0"/>
              <a:t>が第一手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フォールトアボイダンス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運用スタッフもシステムの一部 ⇒ 人材</a:t>
            </a:r>
            <a:r>
              <a:rPr lang="ja-JP" altLang="en-US" dirty="0"/>
              <a:t>教育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冗長化などを駆使して、障害に備える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フォールトトレランス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高コストを要する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ヒューマンエラーは必ず発生する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フールプルーフ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9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066800" y="1902457"/>
            <a:ext cx="6255488" cy="11350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運用について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41</a:t>
            </a:fld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37208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四角形吹き出し 7"/>
          <p:cNvSpPr/>
          <p:nvPr/>
        </p:nvSpPr>
        <p:spPr>
          <a:xfrm>
            <a:off x="4355976" y="3037520"/>
            <a:ext cx="2592288" cy="1800200"/>
          </a:xfrm>
          <a:prstGeom prst="wedgeRectCallout">
            <a:avLst>
              <a:gd name="adj1" fmla="val -25106"/>
              <a:gd name="adj2" fmla="val 61347"/>
            </a:avLst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1481876076"/>
              </p:ext>
            </p:extLst>
          </p:nvPr>
        </p:nvGraphicFramePr>
        <p:xfrm>
          <a:off x="4526037" y="3086094"/>
          <a:ext cx="2206203" cy="1707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791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539552" y="3585964"/>
            <a:ext cx="8280920" cy="17918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システムの障害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障害の分類と対応策（例）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ハードウェアの故障</a:t>
            </a:r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 lvl="1"/>
            <a:r>
              <a:rPr lang="ja-JP" altLang="en-US" dirty="0"/>
              <a:t>設計</a:t>
            </a:r>
            <a:r>
              <a:rPr lang="ja-JP" altLang="en-US" dirty="0" smtClean="0"/>
              <a:t>ミス（プログラムバグも含む）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r>
              <a:rPr lang="ja-JP" altLang="en-US" dirty="0" smtClean="0"/>
              <a:t>高負荷～過負荷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ja-JP" altLang="en-US" dirty="0" smtClean="0"/>
              <a:t>人為的なもの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42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004048" y="2108473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001344" y="2929508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001344" y="3748633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5001344" y="4585692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フォールトアボイダンス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220072" y="4729708"/>
            <a:ext cx="3096344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フェールプルーフ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156448" y="2260873"/>
            <a:ext cx="309634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フェールセーフ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153744" y="3081908"/>
            <a:ext cx="309634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フェールセーフ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153744" y="3901033"/>
            <a:ext cx="3096344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フェールソフト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841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過負荷による障害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システム障害の主たる要因は過負荷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運用</a:t>
            </a:r>
            <a:r>
              <a:rPr lang="ja-JP" altLang="en-US" dirty="0" smtClean="0"/>
              <a:t>開始以降の</a:t>
            </a:r>
            <a:r>
              <a:rPr kumimoji="1" lang="ja-JP" altLang="en-US" dirty="0" smtClean="0"/>
              <a:t>信頼性設計変更は困難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データが蓄積されるにつれて負荷も増す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21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性能指標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ターンアラウンドタイム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レスポンスタイム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44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33128" y="3243780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データ入力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Ｉ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2915816" y="3243780"/>
            <a:ext cx="20162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処理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Ｐ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580112" y="3243780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結果出力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Ｏ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>
            <a:endCxn id="10" idx="1"/>
          </p:cNvCxnSpPr>
          <p:nvPr/>
        </p:nvCxnSpPr>
        <p:spPr>
          <a:xfrm>
            <a:off x="611560" y="3059114"/>
            <a:ext cx="69127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7524328" y="287444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時間</a:t>
            </a:r>
            <a:endParaRPr kumimoji="1" lang="ja-JP" altLang="en-US" b="1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2245296" y="2879601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5577508" y="2879601"/>
            <a:ext cx="0" cy="185010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092280" y="2879601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ホームベース 15"/>
          <p:cNvSpPr/>
          <p:nvPr/>
        </p:nvSpPr>
        <p:spPr>
          <a:xfrm>
            <a:off x="2411760" y="3393321"/>
            <a:ext cx="360040" cy="49300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ホームベース 17"/>
          <p:cNvSpPr/>
          <p:nvPr/>
        </p:nvSpPr>
        <p:spPr>
          <a:xfrm>
            <a:off x="5076056" y="3393321"/>
            <a:ext cx="360040" cy="49300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2245296" y="4179884"/>
            <a:ext cx="33322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915816" y="421636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レスポンスタイム</a:t>
            </a:r>
            <a:endParaRPr kumimoji="1" lang="ja-JP" altLang="en-US" b="1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2245296" y="4873724"/>
            <a:ext cx="48469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347864" y="4873724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ターンアラウンドタイム</a:t>
            </a:r>
            <a:endParaRPr kumimoji="1" lang="ja-JP" altLang="en-US" b="1" dirty="0"/>
          </a:p>
        </p:txBody>
      </p:sp>
      <p:sp>
        <p:nvSpPr>
          <p:cNvPr id="26" name="角丸四角形 25"/>
          <p:cNvSpPr/>
          <p:nvPr/>
        </p:nvSpPr>
        <p:spPr>
          <a:xfrm>
            <a:off x="5256076" y="1417340"/>
            <a:ext cx="3276364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スループット</a:t>
            </a:r>
            <a:endParaRPr kumimoji="1" lang="en-US" altLang="ja-JP" sz="2000" b="1" dirty="0" smtClean="0"/>
          </a:p>
          <a:p>
            <a:pPr algn="ctr"/>
            <a:r>
              <a:rPr lang="en-US" altLang="ja-JP" sz="2000" b="1" dirty="0" smtClean="0"/>
              <a:t>||</a:t>
            </a:r>
          </a:p>
          <a:p>
            <a:pPr algn="ctr"/>
            <a:r>
              <a:rPr kumimoji="1" lang="ja-JP" altLang="en-US" sz="2000" b="1" dirty="0"/>
              <a:t>単位時間あたり</a:t>
            </a:r>
            <a:r>
              <a:rPr kumimoji="1" lang="ja-JP" altLang="en-US" sz="2000" b="1" dirty="0" smtClean="0"/>
              <a:t>の処理量</a:t>
            </a:r>
            <a:endParaRPr kumimoji="1" lang="en-US" altLang="ja-JP" sz="2000" b="1" dirty="0" smtClean="0"/>
          </a:p>
        </p:txBody>
      </p:sp>
      <p:cxnSp>
        <p:nvCxnSpPr>
          <p:cNvPr id="28" name="直線コネクタ 27"/>
          <p:cNvCxnSpPr/>
          <p:nvPr/>
        </p:nvCxnSpPr>
        <p:spPr>
          <a:xfrm>
            <a:off x="740049" y="2879601"/>
            <a:ext cx="0" cy="24482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740049" y="5233764"/>
            <a:ext cx="635223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5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スループットと処理量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45</a:t>
            </a:fld>
            <a:endParaRPr kumimoji="1" lang="ja-JP" altLang="en-US" dirty="0"/>
          </a:p>
        </p:txBody>
      </p:sp>
      <p:sp>
        <p:nvSpPr>
          <p:cNvPr id="5" name="円柱 4"/>
          <p:cNvSpPr/>
          <p:nvPr/>
        </p:nvSpPr>
        <p:spPr>
          <a:xfrm>
            <a:off x="2879687" y="2353444"/>
            <a:ext cx="2160240" cy="230425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体積</a:t>
            </a:r>
            <a:r>
              <a:rPr lang="ja-JP" altLang="en-US" b="1" dirty="0" smtClean="0"/>
              <a:t>：一定時間内の処理量</a:t>
            </a:r>
            <a:endParaRPr kumimoji="1" lang="ja-JP" altLang="en-US" b="1" dirty="0"/>
          </a:p>
        </p:txBody>
      </p:sp>
      <p:sp>
        <p:nvSpPr>
          <p:cNvPr id="6" name="雲形吹き出し 5"/>
          <p:cNvSpPr/>
          <p:nvPr/>
        </p:nvSpPr>
        <p:spPr>
          <a:xfrm>
            <a:off x="3311735" y="1561356"/>
            <a:ext cx="2952328" cy="792088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 smtClean="0"/>
              <a:t>面積：スループット</a:t>
            </a:r>
            <a:endParaRPr kumimoji="1" lang="ja-JP" altLang="en-US" b="1" dirty="0"/>
          </a:p>
        </p:txBody>
      </p:sp>
      <p:sp>
        <p:nvSpPr>
          <p:cNvPr id="7" name="右中かっこ 6"/>
          <p:cNvSpPr/>
          <p:nvPr/>
        </p:nvSpPr>
        <p:spPr>
          <a:xfrm>
            <a:off x="5111935" y="2713484"/>
            <a:ext cx="324036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73953" y="3202146"/>
            <a:ext cx="88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高さ：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時間</a:t>
            </a:r>
            <a:endParaRPr kumimoji="1" lang="ja-JP" altLang="en-US" b="1" dirty="0"/>
          </a:p>
        </p:txBody>
      </p:sp>
      <p:sp>
        <p:nvSpPr>
          <p:cNvPr id="9" name="下矢印 8"/>
          <p:cNvSpPr/>
          <p:nvPr/>
        </p:nvSpPr>
        <p:spPr>
          <a:xfrm>
            <a:off x="3203848" y="4441676"/>
            <a:ext cx="1584051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7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T:\TEMP\raito\Temporary Internet Files\Content.IE5\KYJ16CHJ\MC90043385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07" y="1777380"/>
            <a:ext cx="3232853" cy="323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スループットとボトルネック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46</a:t>
            </a:fld>
            <a:endParaRPr kumimoji="1" lang="ja-JP" altLang="en-US" dirty="0"/>
          </a:p>
        </p:txBody>
      </p:sp>
      <p:sp>
        <p:nvSpPr>
          <p:cNvPr id="6" name="雲形吹き出し 5"/>
          <p:cNvSpPr/>
          <p:nvPr/>
        </p:nvSpPr>
        <p:spPr>
          <a:xfrm>
            <a:off x="2060340" y="2132336"/>
            <a:ext cx="2952328" cy="792088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 smtClean="0"/>
              <a:t>面積：スループット</a:t>
            </a:r>
            <a:endParaRPr kumimoji="1" lang="ja-JP" altLang="en-US" b="1" dirty="0"/>
          </a:p>
        </p:txBody>
      </p:sp>
      <p:sp>
        <p:nvSpPr>
          <p:cNvPr id="9" name="下矢印 8"/>
          <p:cNvSpPr/>
          <p:nvPr/>
        </p:nvSpPr>
        <p:spPr>
          <a:xfrm>
            <a:off x="2362927" y="2890888"/>
            <a:ext cx="465211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4211960" y="3423125"/>
            <a:ext cx="3888432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ボトルネックがあると、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スループットは激減する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5049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待ち行列 （Ｍ／Ｍ／１）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47</a:t>
            </a:fld>
            <a:endParaRPr kumimoji="1" lang="ja-JP" altLang="en-US" dirty="0"/>
          </a:p>
        </p:txBody>
      </p:sp>
      <p:pic>
        <p:nvPicPr>
          <p:cNvPr id="10242" name="Picture 2" descr="http://tomari.org/main/java/mach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7340"/>
            <a:ext cx="62579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275856" y="5017740"/>
            <a:ext cx="5538696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tomari.org/main/java/machi.html </a:t>
            </a:r>
            <a:r>
              <a:rPr lang="ja-JP" altLang="en-US" dirty="0" smtClean="0"/>
              <a:t>より</a:t>
            </a:r>
            <a:r>
              <a:rPr lang="ja-JP" altLang="en-US" dirty="0"/>
              <a:t>引用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3145532"/>
            <a:ext cx="78357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平均到着率  </a:t>
            </a:r>
            <a:r>
              <a:rPr kumimoji="1" lang="en-US" altLang="ja-JP" dirty="0" smtClean="0"/>
              <a:t>λ </a:t>
            </a:r>
            <a:r>
              <a:rPr kumimoji="1" lang="ja-JP" altLang="en-US" dirty="0" smtClean="0"/>
              <a:t>： 単位時間に到着する平均客数（ポアソン到着）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平均サービス率 </a:t>
            </a:r>
            <a:r>
              <a:rPr kumimoji="1" lang="en-US" altLang="ja-JP" dirty="0" smtClean="0"/>
              <a:t>μ</a:t>
            </a:r>
            <a:r>
              <a:rPr kumimoji="1" lang="ja-JP" altLang="en-US" dirty="0" smtClean="0"/>
              <a:t>： （フル稼働時）単位時間にサービスを受ける平均客数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平均到着間隔 ＝</a:t>
            </a:r>
            <a:r>
              <a:rPr kumimoji="1" lang="en-US" altLang="ja-JP" dirty="0" smtClean="0"/>
              <a:t>1/λ </a:t>
            </a:r>
            <a:r>
              <a:rPr lang="en-US" altLang="ja-JP" dirty="0" smtClean="0"/>
              <a:t>,</a:t>
            </a:r>
            <a:r>
              <a:rPr lang="ja-JP" altLang="en-US" dirty="0" smtClean="0"/>
              <a:t>  平均サービス時間＝</a:t>
            </a:r>
            <a:r>
              <a:rPr lang="en-US" altLang="ja-JP" dirty="0" smtClean="0"/>
              <a:t>1/μ, </a:t>
            </a:r>
            <a:r>
              <a:rPr kumimoji="1" lang="ja-JP" altLang="en-US" dirty="0" smtClean="0"/>
              <a:t>窓口利用率 </a:t>
            </a:r>
            <a:r>
              <a:rPr kumimoji="1" lang="en-US" altLang="ja-JP" dirty="0" smtClean="0"/>
              <a:t>ρ </a:t>
            </a:r>
            <a:r>
              <a:rPr kumimoji="1" lang="ja-JP" altLang="en-US" dirty="0" smtClean="0"/>
              <a:t>＝ </a:t>
            </a:r>
            <a:r>
              <a:rPr kumimoji="1" lang="en-US" altLang="ja-JP" dirty="0" smtClean="0"/>
              <a:t>λ/μ</a:t>
            </a:r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ρ </a:t>
            </a:r>
            <a:r>
              <a:rPr lang="ja-JP" altLang="en-US" dirty="0" smtClean="0"/>
              <a:t>≧ しきい値」の場合、 利用率が許容量を超えている⇒ 障害発生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ρ </a:t>
            </a:r>
            <a:r>
              <a:rPr kumimoji="1" lang="ja-JP" altLang="en-US" dirty="0" smtClean="0"/>
              <a:t>＜ しきい値」の場合、 悪い状況が重ならない限り、サービス可能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5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待ち</a:t>
            </a:r>
            <a:r>
              <a:rPr lang="ja-JP" altLang="en-US" dirty="0" smtClean="0"/>
              <a:t>行列</a:t>
            </a:r>
            <a:r>
              <a:rPr lang="ja-JP" altLang="en-US" dirty="0"/>
              <a:t>（Ｍ／Ｍ／１）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689630"/>
              </p:ext>
            </p:extLst>
          </p:nvPr>
        </p:nvGraphicFramePr>
        <p:xfrm>
          <a:off x="457200" y="1341438"/>
          <a:ext cx="8363272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8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待ち行列</a:t>
            </a:r>
            <a:r>
              <a:rPr lang="ja-JP" altLang="en-US" dirty="0"/>
              <a:t>（Ｍ／Ｍ／１）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客はいつ来るか不明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ずっと来ないかも知れないし、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毎回来るかも知れない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次</a:t>
            </a:r>
            <a:r>
              <a:rPr lang="ja-JP" altLang="en-US" dirty="0" smtClean="0"/>
              <a:t>に来る確率は「常に平均到着率 </a:t>
            </a:r>
            <a:r>
              <a:rPr lang="en-US" altLang="ja-JP" dirty="0" smtClean="0"/>
              <a:t>λ</a:t>
            </a:r>
            <a:r>
              <a:rPr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ポアソン</a:t>
            </a:r>
            <a:r>
              <a:rPr lang="ja-JP" altLang="en-US" dirty="0" smtClean="0"/>
              <a:t>分布（ポアソン到着）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kumimoji="1" lang="ja-JP" altLang="en-US" dirty="0" smtClean="0"/>
              <a:t>サービス提供時間は客によって変化する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極端にサービス提供時間のかかる客の存在</a:t>
            </a:r>
            <a:endParaRPr kumimoji="1" lang="en-US" altLang="ja-JP" dirty="0" smtClean="0"/>
          </a:p>
          <a:p>
            <a:pPr lvl="1"/>
            <a:r>
              <a:rPr lang="ja-JP" altLang="en-US" b="1" dirty="0" smtClean="0">
                <a:solidFill>
                  <a:schemeClr val="bg2">
                    <a:lumMod val="50000"/>
                  </a:schemeClr>
                </a:solidFill>
              </a:rPr>
              <a:t>＝ ボトルネック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49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088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838987"/>
              </p:ext>
            </p:extLst>
          </p:nvPr>
        </p:nvGraphicFramePr>
        <p:xfrm>
          <a:off x="457200" y="1341180"/>
          <a:ext cx="7239000" cy="355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graphicFrame>
        <p:nvGraphicFramePr>
          <p:cNvPr id="6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768323"/>
              </p:ext>
            </p:extLst>
          </p:nvPr>
        </p:nvGraphicFramePr>
        <p:xfrm>
          <a:off x="323528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384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待ち行列</a:t>
            </a:r>
            <a:r>
              <a:rPr lang="ja-JP" altLang="en-US" dirty="0"/>
              <a:t>（Ｍ／Ｍ／１）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ρ </a:t>
            </a:r>
            <a:r>
              <a:rPr kumimoji="1" lang="ja-JP" altLang="en-US" dirty="0" smtClean="0"/>
              <a:t>＝ </a:t>
            </a:r>
            <a:r>
              <a:rPr kumimoji="1" lang="en-US" altLang="ja-JP" dirty="0" smtClean="0"/>
              <a:t>λ</a:t>
            </a:r>
            <a:r>
              <a:rPr kumimoji="1" lang="ja-JP" altLang="en-US" dirty="0" smtClean="0"/>
              <a:t>／</a:t>
            </a:r>
            <a:r>
              <a:rPr kumimoji="1" lang="en-US" altLang="ja-JP" dirty="0" smtClean="0"/>
              <a:t>μ </a:t>
            </a:r>
            <a:r>
              <a:rPr kumimoji="1" lang="ja-JP" altLang="en-US" dirty="0" smtClean="0"/>
              <a:t>＝ 平均到着率 </a:t>
            </a:r>
            <a:r>
              <a:rPr kumimoji="1" lang="en-US" altLang="ja-JP" dirty="0" smtClean="0"/>
              <a:t>÷ </a:t>
            </a:r>
            <a:r>
              <a:rPr kumimoji="1" lang="ja-JP" altLang="en-US" dirty="0" smtClean="0"/>
              <a:t>平均サービス率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   ＝ 平均サービス時間 </a:t>
            </a:r>
            <a:r>
              <a:rPr lang="en-US" altLang="ja-JP" dirty="0" smtClean="0"/>
              <a:t>÷ </a:t>
            </a:r>
            <a:r>
              <a:rPr lang="ja-JP" altLang="en-US" dirty="0" smtClean="0"/>
              <a:t>平均到着間隔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</a:t>
            </a:r>
            <a:r>
              <a:rPr lang="ja-JP" altLang="en-US" dirty="0" smtClean="0"/>
              <a:t>＝ 混み具合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ある混み具合</a:t>
            </a:r>
            <a:r>
              <a:rPr lang="en-US" altLang="ja-JP" dirty="0" smtClean="0"/>
              <a:t>ρ</a:t>
            </a:r>
            <a:r>
              <a:rPr lang="ja-JP" altLang="en-US" dirty="0" smtClean="0"/>
              <a:t>における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待ち時間は </a:t>
            </a:r>
            <a:r>
              <a:rPr lang="en-US" altLang="ja-JP" dirty="0" smtClean="0"/>
              <a:t>ρ</a:t>
            </a:r>
            <a:r>
              <a:rPr lang="ja-JP" altLang="en-US" dirty="0" smtClean="0"/>
              <a:t>／１－</a:t>
            </a:r>
            <a:r>
              <a:rPr lang="en-US" altLang="ja-JP" dirty="0" smtClean="0"/>
              <a:t>ρ</a:t>
            </a:r>
          </a:p>
          <a:p>
            <a:endParaRPr lang="en-US" altLang="ja-JP" dirty="0"/>
          </a:p>
          <a:p>
            <a:r>
              <a:rPr lang="en-US" altLang="ja-JP" dirty="0" smtClean="0"/>
              <a:t>ρ</a:t>
            </a:r>
            <a:r>
              <a:rPr lang="ja-JP" altLang="en-US" dirty="0" smtClean="0"/>
              <a:t>がしきい値を超えると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次の</a:t>
            </a:r>
            <a:r>
              <a:rPr lang="ja-JP" altLang="en-US" dirty="0" smtClean="0"/>
              <a:t>客の到着にシステムが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耐えきれなくなる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50</a:t>
            </a:fld>
            <a:endParaRPr kumimoji="1" lang="ja-JP" altLang="en-US" dirty="0"/>
          </a:p>
        </p:txBody>
      </p:sp>
      <p:pic>
        <p:nvPicPr>
          <p:cNvPr id="11266" name="Picture 2" descr="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41476"/>
            <a:ext cx="3892887" cy="271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6876256" y="2641476"/>
            <a:ext cx="0" cy="2232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419056" y="4755602"/>
            <a:ext cx="914400" cy="341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しきい値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775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待ち行列 （Ｍ／Ｍ／１）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51</a:t>
            </a:fld>
            <a:endParaRPr kumimoji="1" lang="ja-JP" altLang="en-US" dirty="0"/>
          </a:p>
        </p:txBody>
      </p:sp>
      <p:pic>
        <p:nvPicPr>
          <p:cNvPr id="10242" name="Picture 2" descr="http://tomari.org/main/java/mach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7340"/>
            <a:ext cx="62579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275856" y="5017740"/>
            <a:ext cx="5538696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tomari.org/main/java/machi.html </a:t>
            </a:r>
            <a:r>
              <a:rPr lang="ja-JP" altLang="en-US" dirty="0" smtClean="0"/>
              <a:t>より</a:t>
            </a:r>
            <a:r>
              <a:rPr lang="ja-JP" altLang="en-US" dirty="0"/>
              <a:t>引用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2929508"/>
            <a:ext cx="78357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平均到着率  </a:t>
            </a:r>
            <a:r>
              <a:rPr kumimoji="1" lang="en-US" altLang="ja-JP" dirty="0" smtClean="0"/>
              <a:t>λ </a:t>
            </a:r>
            <a:r>
              <a:rPr kumimoji="1" lang="ja-JP" altLang="en-US" dirty="0" smtClean="0"/>
              <a:t>： 単位時間に到着する平均客数（ポアソン到着）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平均サービス率 </a:t>
            </a:r>
            <a:r>
              <a:rPr kumimoji="1" lang="en-US" altLang="ja-JP" dirty="0" smtClean="0"/>
              <a:t>μ</a:t>
            </a:r>
            <a:r>
              <a:rPr kumimoji="1" lang="ja-JP" altLang="en-US" dirty="0" smtClean="0"/>
              <a:t>： （フル稼働時）単位時間にサービスを受ける平均客数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平均到着間隔 ＝</a:t>
            </a:r>
            <a:r>
              <a:rPr kumimoji="1" lang="en-US" altLang="ja-JP" dirty="0" smtClean="0"/>
              <a:t>1/λ </a:t>
            </a:r>
            <a:r>
              <a:rPr lang="en-US" altLang="ja-JP" dirty="0" smtClean="0"/>
              <a:t>,</a:t>
            </a:r>
            <a:r>
              <a:rPr lang="ja-JP" altLang="en-US" dirty="0" smtClean="0"/>
              <a:t>  平均サービス時間＝</a:t>
            </a:r>
            <a:r>
              <a:rPr lang="en-US" altLang="ja-JP" dirty="0" smtClean="0"/>
              <a:t>1/μ,  </a:t>
            </a:r>
            <a:r>
              <a:rPr kumimoji="1" lang="ja-JP" altLang="en-US" dirty="0" smtClean="0"/>
              <a:t>窓口利用率 </a:t>
            </a:r>
            <a:r>
              <a:rPr kumimoji="1" lang="en-US" altLang="ja-JP" dirty="0" smtClean="0"/>
              <a:t>ρ </a:t>
            </a:r>
            <a:r>
              <a:rPr kumimoji="1" lang="ja-JP" altLang="en-US" dirty="0" smtClean="0"/>
              <a:t>＝ </a:t>
            </a:r>
            <a:r>
              <a:rPr kumimoji="1" lang="en-US" altLang="ja-JP" dirty="0" smtClean="0"/>
              <a:t>λ/μ</a:t>
            </a:r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ρ </a:t>
            </a:r>
            <a:r>
              <a:rPr lang="ja-JP" altLang="en-US" dirty="0" smtClean="0"/>
              <a:t>≧ しきい値」の場合、 利用率が許容量を超えている⇒ 障害発生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ρ </a:t>
            </a:r>
            <a:r>
              <a:rPr kumimoji="1" lang="ja-JP" altLang="en-US" dirty="0" smtClean="0"/>
              <a:t>＜ しきい値」の場合、 悪い状況が重ならない限り、サービス可能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5415111" y="3289548"/>
            <a:ext cx="2160240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スループット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2575173" y="3649588"/>
            <a:ext cx="2808312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ターンアラウンドタイム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7401059" y="3945170"/>
            <a:ext cx="1228503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混み具合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80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まとめ～今回の目標のおさらい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733047"/>
              </p:ext>
            </p:extLst>
          </p:nvPr>
        </p:nvGraphicFramePr>
        <p:xfrm>
          <a:off x="457200" y="1341180"/>
          <a:ext cx="7239000" cy="355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52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644008" y="1537353"/>
            <a:ext cx="23042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ＩＰＯの系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5148064" y="2797493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稼働率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652120" y="4009628"/>
            <a:ext cx="2088232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待ち行列</a:t>
            </a:r>
            <a:endParaRPr lang="en-US" altLang="ja-JP" dirty="0" smtClean="0"/>
          </a:p>
        </p:txBody>
      </p:sp>
      <p:graphicFrame>
        <p:nvGraphicFramePr>
          <p:cNvPr id="10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210970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9099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次回</a:t>
            </a:r>
            <a:r>
              <a:rPr lang="ja-JP" altLang="en-US" dirty="0" smtClean="0"/>
              <a:t>の小樽情報技術勉強会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日時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１１</a:t>
            </a:r>
            <a:r>
              <a:rPr kumimoji="1" lang="ja-JP" altLang="en-US" dirty="0" smtClean="0"/>
              <a:t>月１５日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木</a:t>
            </a:r>
            <a:r>
              <a:rPr kumimoji="1" lang="en-US" altLang="ja-JP" dirty="0" smtClean="0"/>
              <a:t>)  </a:t>
            </a:r>
            <a:r>
              <a:rPr kumimoji="1" lang="ja-JP" altLang="en-US" dirty="0" smtClean="0"/>
              <a:t>１８：３０～</a:t>
            </a:r>
            <a:endParaRPr kumimoji="1" lang="en-US" altLang="ja-JP" dirty="0" smtClean="0"/>
          </a:p>
          <a:p>
            <a:pPr lvl="1"/>
            <a:r>
              <a:rPr lang="ja-JP" altLang="en-US" strike="sngStrike" dirty="0" smtClean="0"/>
              <a:t>（毎月第３</a:t>
            </a:r>
            <a:r>
              <a:rPr lang="en-US" altLang="ja-JP" strike="sngStrike" dirty="0" smtClean="0"/>
              <a:t>or</a:t>
            </a:r>
            <a:r>
              <a:rPr lang="ja-JP" altLang="en-US" strike="sngStrike" dirty="0" smtClean="0"/>
              <a:t>４水曜日と覚えましょう）</a:t>
            </a:r>
            <a:endParaRPr kumimoji="1" lang="en-US" altLang="ja-JP" strike="sngStrike" dirty="0" smtClean="0"/>
          </a:p>
          <a:p>
            <a:r>
              <a:rPr kumimoji="1" lang="ja-JP" altLang="en-US" dirty="0" smtClean="0"/>
              <a:t>場所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新倉屋</a:t>
            </a:r>
            <a:r>
              <a:rPr lang="ja-JP" altLang="en-US" dirty="0"/>
              <a:t> </a:t>
            </a:r>
            <a:r>
              <a:rPr lang="ja-JP" altLang="en-US" dirty="0" smtClean="0"/>
              <a:t>花園本店 ２階多目的ホール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（ここと同じです）</a:t>
            </a:r>
            <a:endParaRPr lang="en-US" altLang="ja-JP" dirty="0" smtClean="0"/>
          </a:p>
          <a:p>
            <a:r>
              <a:rPr lang="ja-JP" altLang="en-US" dirty="0" smtClean="0"/>
              <a:t>会費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勉強会    </a:t>
            </a:r>
            <a:r>
              <a:rPr lang="en-US" altLang="ja-JP" dirty="0" smtClean="0"/>
              <a:t>500</a:t>
            </a:r>
            <a:r>
              <a:rPr lang="ja-JP" altLang="en-US" dirty="0" smtClean="0"/>
              <a:t>円（学生無料）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懇親会 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円（未定）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いつも</a:t>
            </a:r>
            <a:r>
              <a:rPr lang="ja-JP" altLang="en-US" dirty="0"/>
              <a:t>通り</a:t>
            </a:r>
            <a:endParaRPr lang="en-US" altLang="ja-JP" dirty="0" smtClean="0"/>
          </a:p>
          <a:p>
            <a:r>
              <a:rPr lang="ja-JP" altLang="en-US" dirty="0" smtClean="0"/>
              <a:t>内容</a:t>
            </a:r>
            <a:endParaRPr lang="en-US" altLang="ja-JP" dirty="0"/>
          </a:p>
          <a:p>
            <a:pPr lvl="1"/>
            <a:r>
              <a:rPr lang="ja-JP" altLang="en-US" dirty="0" smtClean="0"/>
              <a:t>システム基盤（ネットワーク編）について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53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860032" y="3097527"/>
            <a:ext cx="3744416" cy="120013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講演者</a:t>
            </a:r>
            <a:endParaRPr kumimoji="1" lang="en-US" altLang="ja-JP" sz="4000" dirty="0" smtClean="0"/>
          </a:p>
          <a:p>
            <a:pPr algn="ctr"/>
            <a:r>
              <a:rPr kumimoji="1" lang="ja-JP" altLang="en-US" sz="4000" dirty="0" smtClean="0"/>
              <a:t>絶賛募集中！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046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ポータルサイト</a:t>
            </a:r>
            <a:r>
              <a:rPr lang="ja-JP" altLang="en-US" dirty="0" smtClean="0"/>
              <a:t>と</a:t>
            </a:r>
            <a:r>
              <a:rPr lang="ja-JP" altLang="en-US" dirty="0"/>
              <a:t>は</a:t>
            </a:r>
            <a:r>
              <a:rPr lang="ja-JP" altLang="en-US" dirty="0" smtClean="0"/>
              <a:t>？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923939"/>
              </p:ext>
            </p:extLst>
          </p:nvPr>
        </p:nvGraphicFramePr>
        <p:xfrm>
          <a:off x="457200" y="1341180"/>
          <a:ext cx="7239000" cy="3496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graphicFrame>
        <p:nvGraphicFramePr>
          <p:cNvPr id="6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423863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1010936"/>
            <a:ext cx="3024335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32" y="1717374"/>
            <a:ext cx="2719132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07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7FFE2D-340D-45FB-A0AE-86B1B1443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47FFE2D-340D-45FB-A0AE-86B1B1443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47FFE2D-340D-45FB-A0AE-86B1B1443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47FFE2D-340D-45FB-A0AE-86B1B1443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8A641D-8829-4233-8829-785EC0D3B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E48A641D-8829-4233-8829-785EC0D3B1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E48A641D-8829-4233-8829-785EC0D3B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E48A641D-8829-4233-8829-785EC0D3B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1A1887-91A8-42FA-93F4-B353C6F88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031A1887-91A8-42FA-93F4-B353C6F88B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031A1887-91A8-42FA-93F4-B353C6F88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031A1887-91A8-42FA-93F4-B353C6F88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3F15F9-7D7E-4BAA-9DFA-997D5F97F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ED3F15F9-7D7E-4BAA-9DFA-997D5F97F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ED3F15F9-7D7E-4BAA-9DFA-997D5F97F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ED3F15F9-7D7E-4BAA-9DFA-997D5F97F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787E67-A3CD-4F8B-AF2F-EB5C7BB4D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0F787E67-A3CD-4F8B-AF2F-EB5C7BB4D7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F787E67-A3CD-4F8B-AF2F-EB5C7BB4D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0F787E67-A3CD-4F8B-AF2F-EB5C7BB4D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E5DD18-FDD7-40C3-8C27-6B02B48BA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7EE5DD18-FDD7-40C3-8C27-6B02B48BAA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7EE5DD18-FDD7-40C3-8C27-6B02B48BA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7EE5DD18-FDD7-40C3-8C27-6B02B48BA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目標設定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283276"/>
              </p:ext>
            </p:extLst>
          </p:nvPr>
        </p:nvGraphicFramePr>
        <p:xfrm>
          <a:off x="457200" y="1717373"/>
          <a:ext cx="7239000" cy="306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graphicFrame>
        <p:nvGraphicFramePr>
          <p:cNvPr id="8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354665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249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目標設定：ロードマップ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586805"/>
              </p:ext>
            </p:extLst>
          </p:nvPr>
        </p:nvGraphicFramePr>
        <p:xfrm>
          <a:off x="457200" y="1341180"/>
          <a:ext cx="7355160" cy="3736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2073776212"/>
              </p:ext>
            </p:extLst>
          </p:nvPr>
        </p:nvGraphicFramePr>
        <p:xfrm>
          <a:off x="323528" y="3517573"/>
          <a:ext cx="2088232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382885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8" name="図表 7"/>
          <p:cNvGraphicFramePr/>
          <p:nvPr>
            <p:extLst>
              <p:ext uri="{D42A27DB-BD31-4B8C-83A1-F6EECF244321}">
                <p14:modId xmlns:p14="http://schemas.microsoft.com/office/powerpoint/2010/main" val="425311353"/>
              </p:ext>
            </p:extLst>
          </p:nvPr>
        </p:nvGraphicFramePr>
        <p:xfrm>
          <a:off x="2195736" y="3517573"/>
          <a:ext cx="2088232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3795739423"/>
              </p:ext>
            </p:extLst>
          </p:nvPr>
        </p:nvGraphicFramePr>
        <p:xfrm>
          <a:off x="3995936" y="3517573"/>
          <a:ext cx="2088232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10" name="図表 9"/>
          <p:cNvGraphicFramePr/>
          <p:nvPr>
            <p:extLst>
              <p:ext uri="{D42A27DB-BD31-4B8C-83A1-F6EECF244321}">
                <p14:modId xmlns:p14="http://schemas.microsoft.com/office/powerpoint/2010/main" val="4076800390"/>
              </p:ext>
            </p:extLst>
          </p:nvPr>
        </p:nvGraphicFramePr>
        <p:xfrm>
          <a:off x="5796136" y="3517573"/>
          <a:ext cx="2088232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</p:spTree>
    <p:extLst>
      <p:ext uri="{BB962C8B-B14F-4D97-AF65-F5344CB8AC3E}">
        <p14:creationId xmlns:p14="http://schemas.microsoft.com/office/powerpoint/2010/main" val="38658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121ED8-F70A-405E-80BA-984EC7420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78121ED8-F70A-405E-80BA-984EC74209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78121ED8-F70A-405E-80BA-984EC7420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78121ED8-F70A-405E-80BA-984EC74209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91C197-F106-4698-BA58-EA16E3ED0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9D91C197-F106-4698-BA58-EA16E3ED08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9D91C197-F106-4698-BA58-EA16E3ED0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9D91C197-F106-4698-BA58-EA16E3ED0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46AB3F-A135-4EBA-B9EF-70368AA9F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F546AB3F-A135-4EBA-B9EF-70368AA9F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F546AB3F-A135-4EBA-B9EF-70368AA9F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F546AB3F-A135-4EBA-B9EF-70368AA9F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2E9810-034C-4B6D-9751-B559302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A52E9810-034C-4B6D-9751-B559302565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A52E9810-034C-4B6D-9751-B559302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A52E9810-034C-4B6D-9751-B55930256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2812F9-1C76-45A5-AA75-6984672DC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9D2812F9-1C76-45A5-AA75-6984672DC8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9D2812F9-1C76-45A5-AA75-6984672DC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9D2812F9-1C76-45A5-AA75-6984672DC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>
                                            <p:graphicEl>
                                              <a:dgm id="{4099914A-334E-4486-B7E3-BA2F0A5E4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>
                                            <p:graphicEl>
                                              <a:dgm id="{D813239B-1845-493A-B6F7-26F33297C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>
                                            <p:graphicEl>
                                              <a:dgm id="{0701C75B-307A-46FD-84D7-0C6B1D39E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6" grpId="0" uiExpand="1">
        <p:bldSub>
          <a:bldDgm bld="one"/>
        </p:bldSub>
      </p:bldGraphic>
      <p:bldGraphic spid="8" grpId="0" uiExpand="1">
        <p:bldSub>
          <a:bldDgm bld="one"/>
        </p:bldSub>
      </p:bldGraphic>
      <p:bldGraphic spid="9" grpId="0" uiExpand="1">
        <p:bldSub>
          <a:bldDgm bld="one"/>
        </p:bldSub>
      </p:bldGraphic>
      <p:bldGraphic spid="10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目標設定：今回の目標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27643"/>
              </p:ext>
            </p:extLst>
          </p:nvPr>
        </p:nvGraphicFramePr>
        <p:xfrm>
          <a:off x="457200" y="1341180"/>
          <a:ext cx="7239000" cy="355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BBE9-17BB-4B96-B721-03C084F783F1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graphicFrame>
        <p:nvGraphicFramePr>
          <p:cNvPr id="6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477335"/>
              </p:ext>
            </p:extLst>
          </p:nvPr>
        </p:nvGraphicFramePr>
        <p:xfrm>
          <a:off x="357336" y="5017740"/>
          <a:ext cx="7239000" cy="480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9569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856F8-6B9C-4C32-8874-5470CC939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E3E856F8-6B9C-4C32-8874-5470CC939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3E856F8-6B9C-4C32-8874-5470CC939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E3E856F8-6B9C-4C32-8874-5470CC939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445A1B-14C8-4A93-807C-BF59AF096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FA445A1B-14C8-4A93-807C-BF59AF0969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FA445A1B-14C8-4A93-807C-BF59AF096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FA445A1B-14C8-4A93-807C-BF59AF096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278CDF-E281-43E9-BBD8-C18E700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52278CDF-E281-43E9-BBD8-C18E700997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52278CDF-E281-43E9-BBD8-C18E700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2278CDF-E281-43E9-BBD8-C18E700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8BF41F-2592-4C13-87AC-84CCFE4DE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2F8BF41F-2592-4C13-87AC-84CCFE4DEB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2F8BF41F-2592-4C13-87AC-84CCFE4DE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2F8BF41F-2592-4C13-87AC-84CCFE4DE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B75AD1-11F6-439A-A30D-CA01E8C79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A1B75AD1-11F6-439A-A30D-CA01E8C79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A1B75AD1-11F6-439A-A30D-CA01E8C79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A1B75AD1-11F6-439A-A30D-CA01E8C79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20564</TotalTime>
  <Words>1712</Words>
  <Application>Microsoft Office PowerPoint</Application>
  <PresentationFormat>画面に合わせる (16:10)</PresentationFormat>
  <Paragraphs>595</Paragraphs>
  <Slides>53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53</vt:i4>
      </vt:variant>
    </vt:vector>
  </HeadingPairs>
  <TitlesOfParts>
    <vt:vector size="54" baseType="lpstr">
      <vt:lpstr>キュート</vt:lpstr>
      <vt:lpstr>小樽情報技術勉強会＃１０</vt:lpstr>
      <vt:lpstr>はじめに：勉強会の主旨</vt:lpstr>
      <vt:lpstr>はじめに：今回の対象者</vt:lpstr>
      <vt:lpstr>はじめに：本日のアジェンダ</vt:lpstr>
      <vt:lpstr>背景</vt:lpstr>
      <vt:lpstr>ポータルサイトとは？</vt:lpstr>
      <vt:lpstr>目標設定</vt:lpstr>
      <vt:lpstr>目標設定：ロードマップ</vt:lpstr>
      <vt:lpstr>目標設定：今回の目標</vt:lpstr>
      <vt:lpstr>システムとは</vt:lpstr>
      <vt:lpstr>入力／処理／出力（ＩＰＯ）</vt:lpstr>
      <vt:lpstr>入力／処理／出力（ＩＰＯ）</vt:lpstr>
      <vt:lpstr>入力／処理／出力（ＩＰＯ）</vt:lpstr>
      <vt:lpstr>入力／処理／出力（ＩＰＯ）</vt:lpstr>
      <vt:lpstr>入力／処理／出力（ＩＰＯ）</vt:lpstr>
      <vt:lpstr>入力／処理／出力（ＩＰＯ）</vt:lpstr>
      <vt:lpstr>システムの結合</vt:lpstr>
      <vt:lpstr>インタフェースの統一</vt:lpstr>
      <vt:lpstr>システムについてのまとめ</vt:lpstr>
      <vt:lpstr>基本的な考え方</vt:lpstr>
      <vt:lpstr>稼働率</vt:lpstr>
      <vt:lpstr>稼働率</vt:lpstr>
      <vt:lpstr>稼働率</vt:lpstr>
      <vt:lpstr>稼働率</vt:lpstr>
      <vt:lpstr>稼働率</vt:lpstr>
      <vt:lpstr>稼働率</vt:lpstr>
      <vt:lpstr>２つのシステムの稼働率</vt:lpstr>
      <vt:lpstr>２つのシステムの稼働率</vt:lpstr>
      <vt:lpstr>稼働率</vt:lpstr>
      <vt:lpstr>稼働率まとめ</vt:lpstr>
      <vt:lpstr>信頼性設計</vt:lpstr>
      <vt:lpstr>信頼性設計</vt:lpstr>
      <vt:lpstr>信頼性設計</vt:lpstr>
      <vt:lpstr>信頼性設計</vt:lpstr>
      <vt:lpstr>システムの障害</vt:lpstr>
      <vt:lpstr>フェールセーフの例</vt:lpstr>
      <vt:lpstr>フェールソフトの例</vt:lpstr>
      <vt:lpstr>フェールオーバーの例</vt:lpstr>
      <vt:lpstr>フェールバックの例</vt:lpstr>
      <vt:lpstr>信頼性設計のまとめ</vt:lpstr>
      <vt:lpstr>運用について</vt:lpstr>
      <vt:lpstr>システムの障害</vt:lpstr>
      <vt:lpstr>過負荷による障害</vt:lpstr>
      <vt:lpstr>性能指標</vt:lpstr>
      <vt:lpstr>スループットと処理量</vt:lpstr>
      <vt:lpstr>スループットとボトルネック</vt:lpstr>
      <vt:lpstr>待ち行列 （Ｍ／Ｍ／１）</vt:lpstr>
      <vt:lpstr>待ち行列（Ｍ／Ｍ／１）</vt:lpstr>
      <vt:lpstr>待ち行列（Ｍ／Ｍ／１）</vt:lpstr>
      <vt:lpstr>待ち行列（Ｍ／Ｍ／１）</vt:lpstr>
      <vt:lpstr>待ち行列 （Ｍ／Ｍ／１）</vt:lpstr>
      <vt:lpstr>まとめ～今回の目標のおさらい</vt:lpstr>
      <vt:lpstr>次回の小樽情報技術勉強会</vt:lpstr>
    </vt:vector>
  </TitlesOfParts>
  <Company>self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秘書サービス</dc:title>
  <dc:creator>raito</dc:creator>
  <cp:lastModifiedBy>iwama</cp:lastModifiedBy>
  <cp:revision>571</cp:revision>
  <cp:lastPrinted>2011-10-11T08:23:04Z</cp:lastPrinted>
  <dcterms:created xsi:type="dcterms:W3CDTF">2011-10-06T05:32:01Z</dcterms:created>
  <dcterms:modified xsi:type="dcterms:W3CDTF">2012-10-25T05:48:10Z</dcterms:modified>
</cp:coreProperties>
</file>