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57"/>
  </p:notesMasterIdLst>
  <p:handoutMasterIdLst>
    <p:handoutMasterId r:id="rId58"/>
  </p:handoutMasterIdLst>
  <p:sldIdLst>
    <p:sldId id="256" r:id="rId2"/>
    <p:sldId id="273" r:id="rId3"/>
    <p:sldId id="274" r:id="rId4"/>
    <p:sldId id="280" r:id="rId5"/>
    <p:sldId id="275" r:id="rId6"/>
    <p:sldId id="276" r:id="rId7"/>
    <p:sldId id="277" r:id="rId8"/>
    <p:sldId id="278" r:id="rId9"/>
    <p:sldId id="279" r:id="rId10"/>
    <p:sldId id="478" r:id="rId11"/>
    <p:sldId id="310" r:id="rId12"/>
    <p:sldId id="676" r:id="rId13"/>
    <p:sldId id="590" r:id="rId14"/>
    <p:sldId id="591" r:id="rId15"/>
    <p:sldId id="594" r:id="rId16"/>
    <p:sldId id="592" r:id="rId17"/>
    <p:sldId id="593" r:id="rId18"/>
    <p:sldId id="595" r:id="rId19"/>
    <p:sldId id="619" r:id="rId20"/>
    <p:sldId id="608" r:id="rId21"/>
    <p:sldId id="609" r:id="rId22"/>
    <p:sldId id="610" r:id="rId23"/>
    <p:sldId id="611" r:id="rId24"/>
    <p:sldId id="632" r:id="rId25"/>
    <p:sldId id="499" r:id="rId26"/>
    <p:sldId id="729" r:id="rId27"/>
    <p:sldId id="730" r:id="rId28"/>
    <p:sldId id="731" r:id="rId29"/>
    <p:sldId id="732" r:id="rId30"/>
    <p:sldId id="733" r:id="rId31"/>
    <p:sldId id="734" r:id="rId32"/>
    <p:sldId id="735" r:id="rId33"/>
    <p:sldId id="736" r:id="rId34"/>
    <p:sldId id="742" r:id="rId35"/>
    <p:sldId id="737" r:id="rId36"/>
    <p:sldId id="738" r:id="rId37"/>
    <p:sldId id="727" r:id="rId38"/>
    <p:sldId id="714" r:id="rId39"/>
    <p:sldId id="740" r:id="rId40"/>
    <p:sldId id="728" r:id="rId41"/>
    <p:sldId id="739" r:id="rId42"/>
    <p:sldId id="741" r:id="rId43"/>
    <p:sldId id="500" r:id="rId44"/>
    <p:sldId id="744" r:id="rId45"/>
    <p:sldId id="745" r:id="rId46"/>
    <p:sldId id="743" r:id="rId47"/>
    <p:sldId id="746" r:id="rId48"/>
    <p:sldId id="747" r:id="rId49"/>
    <p:sldId id="748" r:id="rId50"/>
    <p:sldId id="749" r:id="rId51"/>
    <p:sldId id="726" r:id="rId52"/>
    <p:sldId id="750" r:id="rId53"/>
    <p:sldId id="751" r:id="rId54"/>
    <p:sldId id="755" r:id="rId55"/>
    <p:sldId id="434" r:id="rId56"/>
  </p:sldIdLst>
  <p:sldSz cx="9144000" cy="5715000" type="screen16x10"/>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D64B"/>
    <a:srgbClr val="D2E1D6"/>
    <a:srgbClr val="53C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2" autoAdjust="0"/>
    <p:restoredTop sz="86489" autoAdjust="0"/>
  </p:normalViewPr>
  <p:slideViewPr>
    <p:cSldViewPr>
      <p:cViewPr>
        <p:scale>
          <a:sx n="100" d="100"/>
          <a:sy n="100" d="100"/>
        </p:scale>
        <p:origin x="-96" y="-72"/>
      </p:cViewPr>
      <p:guideLst>
        <p:guide orient="horz" pos="1800"/>
        <p:guide pos="2880"/>
      </p:guideLst>
    </p:cSldViewPr>
  </p:slideViewPr>
  <p:outlineViewPr>
    <p:cViewPr>
      <p:scale>
        <a:sx n="33" d="100"/>
        <a:sy n="33" d="100"/>
      </p:scale>
      <p:origin x="0" y="9354"/>
    </p:cViewPr>
  </p:outlineViewPr>
  <p:notesTextViewPr>
    <p:cViewPr>
      <p:scale>
        <a:sx n="1" d="1"/>
        <a:sy n="1" d="1"/>
      </p:scale>
      <p:origin x="0" y="0"/>
    </p:cViewPr>
  </p:notesTextViewPr>
  <p:sorterViewPr>
    <p:cViewPr>
      <p:scale>
        <a:sx n="130" d="100"/>
        <a:sy n="130" d="100"/>
      </p:scale>
      <p:origin x="0" y="0"/>
    </p:cViewPr>
  </p:sorterViewPr>
  <p:notesViewPr>
    <p:cSldViewPr>
      <p:cViewPr varScale="1">
        <p:scale>
          <a:sx n="113" d="100"/>
          <a:sy n="113" d="100"/>
        </p:scale>
        <p:origin x="-462" y="-114"/>
      </p:cViewPr>
      <p:guideLst>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425A2D-786B-45EE-89E3-DEAECD66EC89}" type="doc">
      <dgm:prSet loTypeId="urn:microsoft.com/office/officeart/2005/8/layout/venn1" loCatId="relationship" qsTypeId="urn:microsoft.com/office/officeart/2005/8/quickstyle/3d7" qsCatId="3D" csTypeId="urn:microsoft.com/office/officeart/2005/8/colors/colorful4" csCatId="colorful" phldr="1"/>
      <dgm:spPr/>
      <dgm:t>
        <a:bodyPr/>
        <a:lstStyle/>
        <a:p>
          <a:endParaRPr kumimoji="1" lang="ja-JP" altLang="en-US"/>
        </a:p>
      </dgm:t>
    </dgm:pt>
    <dgm:pt modelId="{ACDA0E7F-DA42-42E2-BA2E-3E60C36878D6}">
      <dgm:prSet/>
      <dgm:spPr/>
      <dgm:t>
        <a:bodyPr/>
        <a:lstStyle/>
        <a:p>
          <a:pPr rtl="0"/>
          <a:r>
            <a:rPr kumimoji="1" lang="ja-JP" baseline="0" dirty="0" smtClean="0"/>
            <a:t>複数の情報技術を組み合わせることで、有用なシステムを産み出せることを学ぶ</a:t>
          </a:r>
          <a:endParaRPr lang="ja-JP" dirty="0"/>
        </a:p>
      </dgm:t>
    </dgm:pt>
    <dgm:pt modelId="{D166C3DA-B495-496A-9BC9-DA8E80FDF159}" type="parTrans" cxnId="{20344DD3-4C21-463E-AD82-A62890BD7B34}">
      <dgm:prSet/>
      <dgm:spPr/>
      <dgm:t>
        <a:bodyPr/>
        <a:lstStyle/>
        <a:p>
          <a:endParaRPr kumimoji="1" lang="ja-JP" altLang="en-US"/>
        </a:p>
      </dgm:t>
    </dgm:pt>
    <dgm:pt modelId="{26B9AF5D-5199-470D-9ED4-053D8390793E}" type="sibTrans" cxnId="{20344DD3-4C21-463E-AD82-A62890BD7B34}">
      <dgm:prSet/>
      <dgm:spPr/>
      <dgm:t>
        <a:bodyPr/>
        <a:lstStyle/>
        <a:p>
          <a:endParaRPr kumimoji="1" lang="ja-JP" altLang="en-US"/>
        </a:p>
      </dgm:t>
    </dgm:pt>
    <dgm:pt modelId="{5F6C8FA9-CE76-4D1F-924C-C858461814C1}">
      <dgm:prSet/>
      <dgm:spPr/>
      <dgm:t>
        <a:bodyPr/>
        <a:lstStyle/>
        <a:p>
          <a:pPr rtl="0"/>
          <a:r>
            <a:rPr kumimoji="1" lang="ja-JP" baseline="0" dirty="0" smtClean="0"/>
            <a:t>「小樽版地域ポータル」の開発を通じて</a:t>
          </a:r>
          <a:r>
            <a:rPr kumimoji="1" lang="ja-JP" altLang="en-US" baseline="0" dirty="0" smtClean="0"/>
            <a:t>新たなコミュニティを作り出す</a:t>
          </a:r>
          <a:endParaRPr lang="ja-JP" dirty="0"/>
        </a:p>
      </dgm:t>
    </dgm:pt>
    <dgm:pt modelId="{16674E95-7507-4DAE-AEAB-73CEA174FBBD}" type="parTrans" cxnId="{7CFE65E2-27E2-4A4F-8687-24A36BFB3176}">
      <dgm:prSet/>
      <dgm:spPr/>
      <dgm:t>
        <a:bodyPr/>
        <a:lstStyle/>
        <a:p>
          <a:endParaRPr kumimoji="1" lang="ja-JP" altLang="en-US"/>
        </a:p>
      </dgm:t>
    </dgm:pt>
    <dgm:pt modelId="{527A8E33-00FC-42A5-A89B-C56B57A94845}" type="sibTrans" cxnId="{7CFE65E2-27E2-4A4F-8687-24A36BFB3176}">
      <dgm:prSet/>
      <dgm:spPr/>
      <dgm:t>
        <a:bodyPr/>
        <a:lstStyle/>
        <a:p>
          <a:endParaRPr kumimoji="1" lang="ja-JP" altLang="en-US"/>
        </a:p>
      </dgm:t>
    </dgm:pt>
    <dgm:pt modelId="{D29231EF-43A7-4A19-9D6C-20B1006E727F}" type="pres">
      <dgm:prSet presAssocID="{3A425A2D-786B-45EE-89E3-DEAECD66EC89}" presName="compositeShape" presStyleCnt="0">
        <dgm:presLayoutVars>
          <dgm:chMax val="7"/>
          <dgm:dir/>
          <dgm:resizeHandles val="exact"/>
        </dgm:presLayoutVars>
      </dgm:prSet>
      <dgm:spPr/>
      <dgm:t>
        <a:bodyPr/>
        <a:lstStyle/>
        <a:p>
          <a:endParaRPr kumimoji="1" lang="ja-JP" altLang="en-US"/>
        </a:p>
      </dgm:t>
    </dgm:pt>
    <dgm:pt modelId="{AFC3D4D0-4525-492F-A0B6-AC6F962969A1}" type="pres">
      <dgm:prSet presAssocID="{ACDA0E7F-DA42-42E2-BA2E-3E60C36878D6}" presName="circ1" presStyleLbl="vennNode1" presStyleIdx="0" presStyleCnt="2" custScaleX="114195" custLinFactNeighborX="-6448" custLinFactNeighborY="-9830"/>
      <dgm:spPr/>
      <dgm:t>
        <a:bodyPr/>
        <a:lstStyle/>
        <a:p>
          <a:endParaRPr kumimoji="1" lang="ja-JP" altLang="en-US"/>
        </a:p>
      </dgm:t>
    </dgm:pt>
    <dgm:pt modelId="{7DD308A8-AE1B-419F-96FC-695FB7A07ACA}" type="pres">
      <dgm:prSet presAssocID="{ACDA0E7F-DA42-42E2-BA2E-3E60C36878D6}" presName="circ1Tx" presStyleLbl="revTx" presStyleIdx="0" presStyleCnt="0">
        <dgm:presLayoutVars>
          <dgm:chMax val="0"/>
          <dgm:chPref val="0"/>
          <dgm:bulletEnabled val="1"/>
        </dgm:presLayoutVars>
      </dgm:prSet>
      <dgm:spPr/>
      <dgm:t>
        <a:bodyPr/>
        <a:lstStyle/>
        <a:p>
          <a:endParaRPr kumimoji="1" lang="ja-JP" altLang="en-US"/>
        </a:p>
      </dgm:t>
    </dgm:pt>
    <dgm:pt modelId="{6201776D-DC6C-41FD-82A7-CB4E2FB3FF1D}" type="pres">
      <dgm:prSet presAssocID="{5F6C8FA9-CE76-4D1F-924C-C858461814C1}" presName="circ2" presStyleLbl="vennNode1" presStyleIdx="1" presStyleCnt="2" custScaleX="120308" custLinFactNeighborX="-731" custLinFactNeighborY="9885"/>
      <dgm:spPr/>
      <dgm:t>
        <a:bodyPr/>
        <a:lstStyle/>
        <a:p>
          <a:endParaRPr kumimoji="1" lang="ja-JP" altLang="en-US"/>
        </a:p>
      </dgm:t>
    </dgm:pt>
    <dgm:pt modelId="{B724C147-8150-4259-886D-793E3839DCBE}" type="pres">
      <dgm:prSet presAssocID="{5F6C8FA9-CE76-4D1F-924C-C858461814C1}" presName="circ2Tx" presStyleLbl="revTx" presStyleIdx="0" presStyleCnt="0">
        <dgm:presLayoutVars>
          <dgm:chMax val="0"/>
          <dgm:chPref val="0"/>
          <dgm:bulletEnabled val="1"/>
        </dgm:presLayoutVars>
      </dgm:prSet>
      <dgm:spPr/>
      <dgm:t>
        <a:bodyPr/>
        <a:lstStyle/>
        <a:p>
          <a:endParaRPr kumimoji="1" lang="ja-JP" altLang="en-US"/>
        </a:p>
      </dgm:t>
    </dgm:pt>
  </dgm:ptLst>
  <dgm:cxnLst>
    <dgm:cxn modelId="{54468D78-C55E-4AEB-8FC0-32AA96DA1C23}" type="presOf" srcId="{3A425A2D-786B-45EE-89E3-DEAECD66EC89}" destId="{D29231EF-43A7-4A19-9D6C-20B1006E727F}" srcOrd="0" destOrd="0" presId="urn:microsoft.com/office/officeart/2005/8/layout/venn1"/>
    <dgm:cxn modelId="{426A4B7F-8AC2-459B-BC67-F921F60C0E07}" type="presOf" srcId="{5F6C8FA9-CE76-4D1F-924C-C858461814C1}" destId="{6201776D-DC6C-41FD-82A7-CB4E2FB3FF1D}" srcOrd="0" destOrd="0" presId="urn:microsoft.com/office/officeart/2005/8/layout/venn1"/>
    <dgm:cxn modelId="{F3F990CB-EAF2-43A6-965D-412FABB2C27C}" type="presOf" srcId="{ACDA0E7F-DA42-42E2-BA2E-3E60C36878D6}" destId="{AFC3D4D0-4525-492F-A0B6-AC6F962969A1}" srcOrd="0" destOrd="0" presId="urn:microsoft.com/office/officeart/2005/8/layout/venn1"/>
    <dgm:cxn modelId="{9AE745D2-CFC6-471F-A297-BD3A1C0DF470}" type="presOf" srcId="{ACDA0E7F-DA42-42E2-BA2E-3E60C36878D6}" destId="{7DD308A8-AE1B-419F-96FC-695FB7A07ACA}" srcOrd="1" destOrd="0" presId="urn:microsoft.com/office/officeart/2005/8/layout/venn1"/>
    <dgm:cxn modelId="{7CFE65E2-27E2-4A4F-8687-24A36BFB3176}" srcId="{3A425A2D-786B-45EE-89E3-DEAECD66EC89}" destId="{5F6C8FA9-CE76-4D1F-924C-C858461814C1}" srcOrd="1" destOrd="0" parTransId="{16674E95-7507-4DAE-AEAB-73CEA174FBBD}" sibTransId="{527A8E33-00FC-42A5-A89B-C56B57A94845}"/>
    <dgm:cxn modelId="{20344DD3-4C21-463E-AD82-A62890BD7B34}" srcId="{3A425A2D-786B-45EE-89E3-DEAECD66EC89}" destId="{ACDA0E7F-DA42-42E2-BA2E-3E60C36878D6}" srcOrd="0" destOrd="0" parTransId="{D166C3DA-B495-496A-9BC9-DA8E80FDF159}" sibTransId="{26B9AF5D-5199-470D-9ED4-053D8390793E}"/>
    <dgm:cxn modelId="{E719B8C5-696C-4B50-B1EA-95CADE1AEB8F}" type="presOf" srcId="{5F6C8FA9-CE76-4D1F-924C-C858461814C1}" destId="{B724C147-8150-4259-886D-793E3839DCBE}" srcOrd="1" destOrd="0" presId="urn:microsoft.com/office/officeart/2005/8/layout/venn1"/>
    <dgm:cxn modelId="{67832149-4B0A-4515-BCA7-742E632CD764}" type="presParOf" srcId="{D29231EF-43A7-4A19-9D6C-20B1006E727F}" destId="{AFC3D4D0-4525-492F-A0B6-AC6F962969A1}" srcOrd="0" destOrd="0" presId="urn:microsoft.com/office/officeart/2005/8/layout/venn1"/>
    <dgm:cxn modelId="{CA24A1F6-EEE6-4E06-874A-9795A4141710}" type="presParOf" srcId="{D29231EF-43A7-4A19-9D6C-20B1006E727F}" destId="{7DD308A8-AE1B-419F-96FC-695FB7A07ACA}" srcOrd="1" destOrd="0" presId="urn:microsoft.com/office/officeart/2005/8/layout/venn1"/>
    <dgm:cxn modelId="{0E495418-AAC4-4AFC-9840-8F4711DEB17D}" type="presParOf" srcId="{D29231EF-43A7-4A19-9D6C-20B1006E727F}" destId="{6201776D-DC6C-41FD-82A7-CB4E2FB3FF1D}" srcOrd="2" destOrd="0" presId="urn:microsoft.com/office/officeart/2005/8/layout/venn1"/>
    <dgm:cxn modelId="{4CDF1412-8D1E-4C55-B981-C40A1E4C59A9}" type="presParOf" srcId="{D29231EF-43A7-4A19-9D6C-20B1006E727F}" destId="{B724C147-8150-4259-886D-793E3839DCBE}"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accent2"/>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5"/>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279EAD70-770F-4996-868B-F562A75AEF82}" type="presOf" srcId="{8446AEDA-6035-451E-8C3F-5BADBCA2AC8F}" destId="{4B07B72F-A69F-4970-A97A-93DB25A6133A}"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6E60CA87-2FA0-41D6-9A85-8A6C656DE276}" type="presOf" srcId="{24E8B4CE-28A4-4AAB-9B8B-1555063760CC}" destId="{5FBC2B98-E808-42B4-A2AD-79FF4B596079}"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34EEEA4E-1EE8-478E-BCD0-2149EA0C0429}" type="presOf" srcId="{CBC59D21-88D2-4B01-94A3-F610551A4531}" destId="{24705F9F-2F46-40E6-B0BD-71BAC80316BD}" srcOrd="0" destOrd="0" presId="urn:microsoft.com/office/officeart/2005/8/layout/hChevron3"/>
    <dgm:cxn modelId="{7B08108E-D431-490E-A2D1-13D94EB8620E}" type="presOf" srcId="{853EE942-93FE-4B7D-8CE3-81B762BE8381}" destId="{2E6E606B-58E9-419A-B562-EA5D4DB774B9}"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B54B08C2-ECB7-4037-940D-E065E96A1D1C}" type="presOf" srcId="{EDD5B62D-E210-4844-8F5E-041735AC3C2B}" destId="{2A6DF659-30A5-4FC3-8D6A-217EB8F101FF}"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9D515C75-77B1-446D-B827-7E93BB2A178B}" type="presOf" srcId="{FA2AF054-58ED-42CB-A6D5-D5CE2018CFA7}" destId="{D713AE0A-1625-495A-99D0-3CAC4487B710}"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6088D48C-C3FF-4423-B112-8F73A0916331}" type="presParOf" srcId="{2E6E606B-58E9-419A-B562-EA5D4DB774B9}" destId="{D713AE0A-1625-495A-99D0-3CAC4487B710}" srcOrd="0" destOrd="0" presId="urn:microsoft.com/office/officeart/2005/8/layout/hChevron3"/>
    <dgm:cxn modelId="{FB6745AE-178E-45E3-8A2D-FE72A9FD8DAC}" type="presParOf" srcId="{2E6E606B-58E9-419A-B562-EA5D4DB774B9}" destId="{706CA538-E27C-4364-ABF9-C9382DEF08BC}" srcOrd="1" destOrd="0" presId="urn:microsoft.com/office/officeart/2005/8/layout/hChevron3"/>
    <dgm:cxn modelId="{9D7A3059-530D-4E95-BADB-C1B3AC3EFF10}" type="presParOf" srcId="{2E6E606B-58E9-419A-B562-EA5D4DB774B9}" destId="{2A6DF659-30A5-4FC3-8D6A-217EB8F101FF}" srcOrd="2" destOrd="0" presId="urn:microsoft.com/office/officeart/2005/8/layout/hChevron3"/>
    <dgm:cxn modelId="{282E34FD-9253-4AF2-AD8A-7AC50241181D}" type="presParOf" srcId="{2E6E606B-58E9-419A-B562-EA5D4DB774B9}" destId="{473ACDDE-FACB-49F5-9A14-CF3A36033E8C}" srcOrd="3" destOrd="0" presId="urn:microsoft.com/office/officeart/2005/8/layout/hChevron3"/>
    <dgm:cxn modelId="{2C7F988A-0F4A-47DF-8565-A75B8B08C8CA}" type="presParOf" srcId="{2E6E606B-58E9-419A-B562-EA5D4DB774B9}" destId="{4B07B72F-A69F-4970-A97A-93DB25A6133A}" srcOrd="4" destOrd="0" presId="urn:microsoft.com/office/officeart/2005/8/layout/hChevron3"/>
    <dgm:cxn modelId="{E19D53E4-306F-4201-BCBE-FDEADEC72DCA}" type="presParOf" srcId="{2E6E606B-58E9-419A-B562-EA5D4DB774B9}" destId="{1AD4E9AE-01DD-47B7-B670-404704E0DFEA}" srcOrd="5" destOrd="0" presId="urn:microsoft.com/office/officeart/2005/8/layout/hChevron3"/>
    <dgm:cxn modelId="{3DE97DCC-5C02-4D61-9F6E-49E6A027C362}" type="presParOf" srcId="{2E6E606B-58E9-419A-B562-EA5D4DB774B9}" destId="{24705F9F-2F46-40E6-B0BD-71BAC80316BD}" srcOrd="6" destOrd="0" presId="urn:microsoft.com/office/officeart/2005/8/layout/hChevron3"/>
    <dgm:cxn modelId="{5CED0D64-C796-4D01-B850-D8988A8755CA}" type="presParOf" srcId="{2E6E606B-58E9-419A-B562-EA5D4DB774B9}" destId="{71C800EB-E5C5-4679-AFA2-4B9B6CE01526}" srcOrd="7" destOrd="0" presId="urn:microsoft.com/office/officeart/2005/8/layout/hChevron3"/>
    <dgm:cxn modelId="{72C5E36E-4386-4E8B-9AD9-7967DCFEE3A4}"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B96AC33-A8DC-4CD6-BE76-60B0B9C98C3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kumimoji="1" lang="ja-JP" altLang="en-US"/>
        </a:p>
      </dgm:t>
    </dgm:pt>
    <dgm:pt modelId="{3825BB2D-08F7-435B-9E86-843F3029B0E0}">
      <dgm:prSet/>
      <dgm:spPr>
        <a:solidFill>
          <a:schemeClr val="bg1">
            <a:lumMod val="50000"/>
          </a:schemeClr>
        </a:solidFill>
      </dgm:spPr>
      <dgm:t>
        <a:bodyPr/>
        <a:lstStyle/>
        <a:p>
          <a:pPr rtl="0"/>
          <a:r>
            <a:rPr kumimoji="1" lang="ja-JP" altLang="en-US" sz="2600" baseline="0" dirty="0" smtClean="0"/>
            <a:t>１～３月</a:t>
          </a:r>
          <a:endParaRPr lang="ja-JP" altLang="en-US" sz="2600" dirty="0"/>
        </a:p>
      </dgm:t>
    </dgm:pt>
    <dgm:pt modelId="{A456690A-AE44-4AB0-8EE6-916747DA3499}" type="parTrans" cxnId="{B5836F6A-42FB-4084-B2AC-16776F0F5CD9}">
      <dgm:prSet/>
      <dgm:spPr/>
      <dgm:t>
        <a:bodyPr/>
        <a:lstStyle/>
        <a:p>
          <a:endParaRPr kumimoji="1" lang="ja-JP" altLang="en-US"/>
        </a:p>
      </dgm:t>
    </dgm:pt>
    <dgm:pt modelId="{637D4F70-1338-4F16-BC52-9553DA8F148A}" type="sibTrans" cxnId="{B5836F6A-42FB-4084-B2AC-16776F0F5CD9}">
      <dgm:prSet/>
      <dgm:spPr/>
      <dgm:t>
        <a:bodyPr/>
        <a:lstStyle/>
        <a:p>
          <a:endParaRPr kumimoji="1" lang="ja-JP" altLang="en-US"/>
        </a:p>
      </dgm:t>
    </dgm:pt>
    <dgm:pt modelId="{1D05E6F3-A532-4563-8F94-066EA808CEB0}">
      <dgm:prSet/>
      <dgm:spPr>
        <a:solidFill>
          <a:schemeClr val="bg1">
            <a:lumMod val="50000"/>
          </a:schemeClr>
        </a:solidFill>
      </dgm:spPr>
      <dgm:t>
        <a:bodyPr/>
        <a:lstStyle/>
        <a:p>
          <a:pPr rtl="0"/>
          <a:r>
            <a:rPr kumimoji="1" lang="ja-JP" baseline="0" dirty="0" smtClean="0"/>
            <a:t>４～６月</a:t>
          </a:r>
          <a:endParaRPr lang="ja-JP" dirty="0"/>
        </a:p>
      </dgm:t>
    </dgm:pt>
    <dgm:pt modelId="{F841D4BD-0D7B-4B37-A4AF-F0503D75B8A4}" type="parTrans" cxnId="{92AA330E-EB9A-4262-99FD-AC40ABAFB6B7}">
      <dgm:prSet/>
      <dgm:spPr/>
      <dgm:t>
        <a:bodyPr/>
        <a:lstStyle/>
        <a:p>
          <a:endParaRPr kumimoji="1" lang="ja-JP" altLang="en-US"/>
        </a:p>
      </dgm:t>
    </dgm:pt>
    <dgm:pt modelId="{FF45F42B-AFCC-4C4F-935F-A72F58945D5A}" type="sibTrans" cxnId="{92AA330E-EB9A-4262-99FD-AC40ABAFB6B7}">
      <dgm:prSet/>
      <dgm:spPr/>
      <dgm:t>
        <a:bodyPr/>
        <a:lstStyle/>
        <a:p>
          <a:endParaRPr kumimoji="1" lang="ja-JP" altLang="en-US"/>
        </a:p>
      </dgm:t>
    </dgm:pt>
    <dgm:pt modelId="{AE85720D-49BC-428D-8B4C-15EE95CB0F36}">
      <dgm:prSet/>
      <dgm:spPr>
        <a:solidFill>
          <a:schemeClr val="bg1">
            <a:lumMod val="50000"/>
          </a:schemeClr>
        </a:solidFill>
      </dgm:spPr>
      <dgm:t>
        <a:bodyPr/>
        <a:lstStyle/>
        <a:p>
          <a:pPr rtl="0"/>
          <a:r>
            <a:rPr kumimoji="1" lang="ja-JP" baseline="0" dirty="0" smtClean="0"/>
            <a:t>７～９月</a:t>
          </a:r>
          <a:endParaRPr lang="ja-JP" dirty="0"/>
        </a:p>
      </dgm:t>
    </dgm:pt>
    <dgm:pt modelId="{24DBBFFC-DD98-4645-B77D-B6830F8B8F52}" type="parTrans" cxnId="{F454DCE9-30D6-49EA-A840-27BCABCDB5CB}">
      <dgm:prSet/>
      <dgm:spPr/>
      <dgm:t>
        <a:bodyPr/>
        <a:lstStyle/>
        <a:p>
          <a:endParaRPr kumimoji="1" lang="ja-JP" altLang="en-US"/>
        </a:p>
      </dgm:t>
    </dgm:pt>
    <dgm:pt modelId="{F3FFAE89-F30C-4B20-8540-56F8FF56910E}" type="sibTrans" cxnId="{F454DCE9-30D6-49EA-A840-27BCABCDB5CB}">
      <dgm:prSet/>
      <dgm:spPr/>
      <dgm:t>
        <a:bodyPr/>
        <a:lstStyle/>
        <a:p>
          <a:endParaRPr kumimoji="1" lang="ja-JP" altLang="en-US"/>
        </a:p>
      </dgm:t>
    </dgm:pt>
    <dgm:pt modelId="{4EA7AA2F-AFE7-4EB6-8645-69583D5737FD}">
      <dgm:prSet/>
      <dgm:spPr>
        <a:solidFill>
          <a:schemeClr val="accent2"/>
        </a:solidFill>
      </dgm:spPr>
      <dgm:t>
        <a:bodyPr/>
        <a:lstStyle/>
        <a:p>
          <a:pPr rtl="0"/>
          <a:r>
            <a:rPr kumimoji="1" lang="en-US" altLang="ja-JP" baseline="0" dirty="0" smtClean="0"/>
            <a:t>10</a:t>
          </a:r>
          <a:r>
            <a:rPr kumimoji="1" lang="ja-JP" baseline="0" dirty="0" smtClean="0"/>
            <a:t>～</a:t>
          </a:r>
          <a:r>
            <a:rPr kumimoji="1" lang="en-US" altLang="ja-JP" baseline="0" dirty="0" smtClean="0"/>
            <a:t>12</a:t>
          </a:r>
          <a:r>
            <a:rPr kumimoji="1" lang="ja-JP" baseline="0" dirty="0" smtClean="0"/>
            <a:t>月</a:t>
          </a:r>
          <a:endParaRPr lang="ja-JP" dirty="0"/>
        </a:p>
      </dgm:t>
    </dgm:pt>
    <dgm:pt modelId="{620C0FD6-697C-476E-94C4-13C6AA2840A6}" type="parTrans" cxnId="{9EF9124D-B893-45B9-BAB6-6FE503AA7927}">
      <dgm:prSet/>
      <dgm:spPr/>
      <dgm:t>
        <a:bodyPr/>
        <a:lstStyle/>
        <a:p>
          <a:endParaRPr kumimoji="1" lang="ja-JP" altLang="en-US"/>
        </a:p>
      </dgm:t>
    </dgm:pt>
    <dgm:pt modelId="{97792F8F-BE45-44D2-8749-73864F85C31F}" type="sibTrans" cxnId="{9EF9124D-B893-45B9-BAB6-6FE503AA7927}">
      <dgm:prSet/>
      <dgm:spPr/>
      <dgm:t>
        <a:bodyPr/>
        <a:lstStyle/>
        <a:p>
          <a:endParaRPr kumimoji="1" lang="ja-JP" altLang="en-US"/>
        </a:p>
      </dgm:t>
    </dgm:pt>
    <dgm:pt modelId="{7190983C-5B2A-484F-87BB-FC733EBD4370}">
      <dgm:prSet custT="1"/>
      <dgm:spPr>
        <a:solidFill>
          <a:schemeClr val="bg1">
            <a:lumMod val="50000"/>
          </a:schemeClr>
        </a:solidFill>
      </dgm:spPr>
      <dgm:t>
        <a:bodyPr/>
        <a:lstStyle/>
        <a:p>
          <a:pPr rtl="0"/>
          <a:r>
            <a:rPr kumimoji="1" lang="ja-JP" altLang="en-US" sz="1800" baseline="0" dirty="0" smtClean="0"/>
            <a:t>デジタル</a:t>
          </a:r>
          <a:r>
            <a:rPr kumimoji="1" lang="en-US" altLang="ja-JP" sz="1800" baseline="0" dirty="0" smtClean="0"/>
            <a:t/>
          </a:r>
          <a:br>
            <a:rPr kumimoji="1" lang="en-US" altLang="ja-JP" sz="1800" baseline="0" dirty="0" smtClean="0"/>
          </a:br>
          <a:r>
            <a:rPr kumimoji="1" lang="ja-JP" altLang="en-US" sz="1800" baseline="0" dirty="0" smtClean="0"/>
            <a:t>サイネージ</a:t>
          </a:r>
          <a:endParaRPr lang="ja-JP" altLang="en-US" sz="2000" dirty="0"/>
        </a:p>
      </dgm:t>
    </dgm:pt>
    <dgm:pt modelId="{B18DE7DE-2819-46B7-9CDB-7CD5EB4A0FB8}" type="parTrans" cxnId="{76FF4233-3013-4E83-979E-73F0FA2A43F9}">
      <dgm:prSet/>
      <dgm:spPr/>
      <dgm:t>
        <a:bodyPr/>
        <a:lstStyle/>
        <a:p>
          <a:endParaRPr kumimoji="1" lang="ja-JP" altLang="en-US"/>
        </a:p>
      </dgm:t>
    </dgm:pt>
    <dgm:pt modelId="{98C4D2C2-FAD5-4E61-AB0E-03E23A2F3A58}" type="sibTrans" cxnId="{76FF4233-3013-4E83-979E-73F0FA2A43F9}">
      <dgm:prSet/>
      <dgm:spPr/>
      <dgm:t>
        <a:bodyPr/>
        <a:lstStyle/>
        <a:p>
          <a:endParaRPr kumimoji="1" lang="ja-JP" altLang="en-US"/>
        </a:p>
      </dgm:t>
    </dgm:pt>
    <dgm:pt modelId="{6C2C4118-F2FA-443A-A8FF-19D03D083B35}">
      <dgm:prSet/>
      <dgm:spPr>
        <a:solidFill>
          <a:schemeClr val="bg1">
            <a:lumMod val="50000"/>
          </a:schemeClr>
        </a:solidFill>
      </dgm:spPr>
      <dgm:t>
        <a:bodyPr/>
        <a:lstStyle/>
        <a:p>
          <a:pPr rtl="0"/>
          <a:r>
            <a:rPr kumimoji="1" lang="ja-JP" baseline="0" dirty="0" smtClean="0"/>
            <a:t>検索</a:t>
          </a:r>
          <a:r>
            <a:rPr kumimoji="1" lang="en-US" altLang="ja-JP" baseline="0" dirty="0" smtClean="0"/>
            <a:t/>
          </a:r>
          <a:br>
            <a:rPr kumimoji="1" lang="en-US" altLang="ja-JP" baseline="0" dirty="0" smtClean="0"/>
          </a:br>
          <a:r>
            <a:rPr kumimoji="1" lang="ja-JP" baseline="0" dirty="0" smtClean="0"/>
            <a:t>エンジン</a:t>
          </a:r>
          <a:endParaRPr lang="ja-JP" dirty="0"/>
        </a:p>
      </dgm:t>
    </dgm:pt>
    <dgm:pt modelId="{C9A8E174-ADFB-442E-89E5-6C514AD3029F}" type="parTrans" cxnId="{47166236-86EB-4994-BCFF-355A82DF9220}">
      <dgm:prSet/>
      <dgm:spPr/>
      <dgm:t>
        <a:bodyPr/>
        <a:lstStyle/>
        <a:p>
          <a:endParaRPr kumimoji="1" lang="ja-JP" altLang="en-US"/>
        </a:p>
      </dgm:t>
    </dgm:pt>
    <dgm:pt modelId="{6A60A71C-6057-47DC-B2A5-803B1AAB3025}" type="sibTrans" cxnId="{47166236-86EB-4994-BCFF-355A82DF9220}">
      <dgm:prSet/>
      <dgm:spPr/>
      <dgm:t>
        <a:bodyPr/>
        <a:lstStyle/>
        <a:p>
          <a:endParaRPr kumimoji="1" lang="ja-JP" altLang="en-US"/>
        </a:p>
      </dgm:t>
    </dgm:pt>
    <dgm:pt modelId="{896F824B-2F0E-4D5D-9F1B-A4C67918CB42}">
      <dgm:prSet/>
      <dgm:spPr>
        <a:solidFill>
          <a:schemeClr val="bg1">
            <a:lumMod val="50000"/>
          </a:schemeClr>
        </a:solidFill>
      </dgm:spPr>
      <dgm:t>
        <a:bodyPr/>
        <a:lstStyle/>
        <a:p>
          <a:pPr rtl="0"/>
          <a:r>
            <a:rPr kumimoji="1" lang="ja-JP" baseline="0" dirty="0" smtClean="0"/>
            <a:t>外部連携</a:t>
          </a:r>
          <a:endParaRPr lang="ja-JP" dirty="0"/>
        </a:p>
      </dgm:t>
    </dgm:pt>
    <dgm:pt modelId="{344792A0-0F33-4E16-B920-3D85A62AD3F1}" type="parTrans" cxnId="{5E750B15-BF78-4924-B38E-749EC36A0186}">
      <dgm:prSet/>
      <dgm:spPr/>
      <dgm:t>
        <a:bodyPr/>
        <a:lstStyle/>
        <a:p>
          <a:endParaRPr kumimoji="1" lang="ja-JP" altLang="en-US"/>
        </a:p>
      </dgm:t>
    </dgm:pt>
    <dgm:pt modelId="{0FBF59BB-A1CB-4AA8-A9DC-F7CD28E7023C}" type="sibTrans" cxnId="{5E750B15-BF78-4924-B38E-749EC36A0186}">
      <dgm:prSet/>
      <dgm:spPr/>
      <dgm:t>
        <a:bodyPr/>
        <a:lstStyle/>
        <a:p>
          <a:endParaRPr kumimoji="1" lang="ja-JP" altLang="en-US"/>
        </a:p>
      </dgm:t>
    </dgm:pt>
    <dgm:pt modelId="{BE52E23C-B881-477A-B8D3-0AC0A909FE62}">
      <dgm:prSet/>
      <dgm:spPr>
        <a:solidFill>
          <a:schemeClr val="accent2"/>
        </a:solidFill>
      </dgm:spPr>
      <dgm:t>
        <a:bodyPr/>
        <a:lstStyle/>
        <a:p>
          <a:pPr rtl="0"/>
          <a:r>
            <a:rPr kumimoji="1" lang="ja-JP" baseline="0" dirty="0" smtClean="0"/>
            <a:t>システム基盤</a:t>
          </a:r>
          <a:endParaRPr lang="ja-JP" dirty="0"/>
        </a:p>
      </dgm:t>
    </dgm:pt>
    <dgm:pt modelId="{987B0E42-ADB3-48D5-B532-A831FFE5AD3A}" type="parTrans" cxnId="{16A52177-F831-438A-8738-AD5CDE64E54B}">
      <dgm:prSet/>
      <dgm:spPr/>
      <dgm:t>
        <a:bodyPr/>
        <a:lstStyle/>
        <a:p>
          <a:endParaRPr kumimoji="1" lang="ja-JP" altLang="en-US"/>
        </a:p>
      </dgm:t>
    </dgm:pt>
    <dgm:pt modelId="{FA812FE8-3D3E-4822-AD6F-BF0AB9DE1650}" type="sibTrans" cxnId="{16A52177-F831-438A-8738-AD5CDE64E54B}">
      <dgm:prSet/>
      <dgm:spPr/>
      <dgm:t>
        <a:bodyPr/>
        <a:lstStyle/>
        <a:p>
          <a:endParaRPr kumimoji="1" lang="ja-JP" altLang="en-US"/>
        </a:p>
      </dgm:t>
    </dgm:pt>
    <dgm:pt modelId="{C6D8D0E6-5F62-4BF3-AFBC-A6F040D4E958}" type="pres">
      <dgm:prSet presAssocID="{3B96AC33-A8DC-4CD6-BE76-60B0B9C98C3E}" presName="CompostProcess" presStyleCnt="0">
        <dgm:presLayoutVars>
          <dgm:dir/>
          <dgm:resizeHandles val="exact"/>
        </dgm:presLayoutVars>
      </dgm:prSet>
      <dgm:spPr/>
      <dgm:t>
        <a:bodyPr/>
        <a:lstStyle/>
        <a:p>
          <a:endParaRPr kumimoji="1" lang="ja-JP" altLang="en-US"/>
        </a:p>
      </dgm:t>
    </dgm:pt>
    <dgm:pt modelId="{960C59A6-CB26-4BCA-BCEF-79138DBD518E}" type="pres">
      <dgm:prSet presAssocID="{3B96AC33-A8DC-4CD6-BE76-60B0B9C98C3E}" presName="arrow" presStyleLbl="bgShp" presStyleIdx="0" presStyleCnt="1"/>
      <dgm:spPr/>
    </dgm:pt>
    <dgm:pt modelId="{EEADC4F1-F0B6-46D1-98F6-89C04A7A099A}" type="pres">
      <dgm:prSet presAssocID="{3B96AC33-A8DC-4CD6-BE76-60B0B9C98C3E}" presName="linearProcess" presStyleCnt="0"/>
      <dgm:spPr/>
    </dgm:pt>
    <dgm:pt modelId="{78121ED8-F70A-405E-80BA-984EC74209CB}" type="pres">
      <dgm:prSet presAssocID="{3825BB2D-08F7-435B-9E86-843F3029B0E0}" presName="textNode" presStyleLbl="node1" presStyleIdx="0" presStyleCnt="4">
        <dgm:presLayoutVars>
          <dgm:bulletEnabled val="1"/>
        </dgm:presLayoutVars>
      </dgm:prSet>
      <dgm:spPr/>
      <dgm:t>
        <a:bodyPr/>
        <a:lstStyle/>
        <a:p>
          <a:endParaRPr kumimoji="1" lang="ja-JP" altLang="en-US"/>
        </a:p>
      </dgm:t>
    </dgm:pt>
    <dgm:pt modelId="{DBC3D862-890B-417E-8864-B548DF47F1FB}" type="pres">
      <dgm:prSet presAssocID="{637D4F70-1338-4F16-BC52-9553DA8F148A}" presName="sibTrans" presStyleCnt="0"/>
      <dgm:spPr/>
    </dgm:pt>
    <dgm:pt modelId="{9D91C197-F106-4698-BA58-EA16E3ED08F3}" type="pres">
      <dgm:prSet presAssocID="{1D05E6F3-A532-4563-8F94-066EA808CEB0}" presName="textNode" presStyleLbl="node1" presStyleIdx="1" presStyleCnt="4">
        <dgm:presLayoutVars>
          <dgm:bulletEnabled val="1"/>
        </dgm:presLayoutVars>
      </dgm:prSet>
      <dgm:spPr/>
      <dgm:t>
        <a:bodyPr/>
        <a:lstStyle/>
        <a:p>
          <a:endParaRPr kumimoji="1" lang="ja-JP" altLang="en-US"/>
        </a:p>
      </dgm:t>
    </dgm:pt>
    <dgm:pt modelId="{60DCCC31-C7A4-456A-9186-C861D4B92AB9}" type="pres">
      <dgm:prSet presAssocID="{FF45F42B-AFCC-4C4F-935F-A72F58945D5A}" presName="sibTrans" presStyleCnt="0"/>
      <dgm:spPr/>
    </dgm:pt>
    <dgm:pt modelId="{F546AB3F-A135-4EBA-B9EF-70368AA9FB24}" type="pres">
      <dgm:prSet presAssocID="{AE85720D-49BC-428D-8B4C-15EE95CB0F36}" presName="textNode" presStyleLbl="node1" presStyleIdx="2" presStyleCnt="4">
        <dgm:presLayoutVars>
          <dgm:bulletEnabled val="1"/>
        </dgm:presLayoutVars>
      </dgm:prSet>
      <dgm:spPr/>
      <dgm:t>
        <a:bodyPr/>
        <a:lstStyle/>
        <a:p>
          <a:endParaRPr kumimoji="1" lang="ja-JP" altLang="en-US"/>
        </a:p>
      </dgm:t>
    </dgm:pt>
    <dgm:pt modelId="{E68DE8FD-A556-4372-B2B5-01BAE8DBF69A}" type="pres">
      <dgm:prSet presAssocID="{F3FFAE89-F30C-4B20-8540-56F8FF56910E}" presName="sibTrans" presStyleCnt="0"/>
      <dgm:spPr/>
    </dgm:pt>
    <dgm:pt modelId="{A52E9810-034C-4B6D-9751-B5593025653F}" type="pres">
      <dgm:prSet presAssocID="{4EA7AA2F-AFE7-4EB6-8645-69583D5737FD}" presName="textNode" presStyleLbl="node1" presStyleIdx="3" presStyleCnt="4">
        <dgm:presLayoutVars>
          <dgm:bulletEnabled val="1"/>
        </dgm:presLayoutVars>
      </dgm:prSet>
      <dgm:spPr/>
      <dgm:t>
        <a:bodyPr/>
        <a:lstStyle/>
        <a:p>
          <a:endParaRPr kumimoji="1" lang="ja-JP" altLang="en-US"/>
        </a:p>
      </dgm:t>
    </dgm:pt>
  </dgm:ptLst>
  <dgm:cxnLst>
    <dgm:cxn modelId="{A0442C1B-A532-499E-82E8-62FA7A5BEDD2}" type="presOf" srcId="{3825BB2D-08F7-435B-9E86-843F3029B0E0}" destId="{78121ED8-F70A-405E-80BA-984EC74209CB}" srcOrd="0" destOrd="0" presId="urn:microsoft.com/office/officeart/2005/8/layout/hProcess9"/>
    <dgm:cxn modelId="{D74D5452-ED15-4945-84E8-9547AF6978C0}" type="presOf" srcId="{7190983C-5B2A-484F-87BB-FC733EBD4370}" destId="{78121ED8-F70A-405E-80BA-984EC74209CB}" srcOrd="0" destOrd="1" presId="urn:microsoft.com/office/officeart/2005/8/layout/hProcess9"/>
    <dgm:cxn modelId="{5E750B15-BF78-4924-B38E-749EC36A0186}" srcId="{AE85720D-49BC-428D-8B4C-15EE95CB0F36}" destId="{896F824B-2F0E-4D5D-9F1B-A4C67918CB42}" srcOrd="0" destOrd="0" parTransId="{344792A0-0F33-4E16-B920-3D85A62AD3F1}" sibTransId="{0FBF59BB-A1CB-4AA8-A9DC-F7CD28E7023C}"/>
    <dgm:cxn modelId="{3FABAF91-3C2B-481A-BAE7-13DCD2F2B4F8}" type="presOf" srcId="{AE85720D-49BC-428D-8B4C-15EE95CB0F36}" destId="{F546AB3F-A135-4EBA-B9EF-70368AA9FB24}" srcOrd="0" destOrd="0" presId="urn:microsoft.com/office/officeart/2005/8/layout/hProcess9"/>
    <dgm:cxn modelId="{16A52177-F831-438A-8738-AD5CDE64E54B}" srcId="{4EA7AA2F-AFE7-4EB6-8645-69583D5737FD}" destId="{BE52E23C-B881-477A-B8D3-0AC0A909FE62}" srcOrd="0" destOrd="0" parTransId="{987B0E42-ADB3-48D5-B532-A831FFE5AD3A}" sibTransId="{FA812FE8-3D3E-4822-AD6F-BF0AB9DE1650}"/>
    <dgm:cxn modelId="{47166236-86EB-4994-BCFF-355A82DF9220}" srcId="{1D05E6F3-A532-4563-8F94-066EA808CEB0}" destId="{6C2C4118-F2FA-443A-A8FF-19D03D083B35}" srcOrd="0" destOrd="0" parTransId="{C9A8E174-ADFB-442E-89E5-6C514AD3029F}" sibTransId="{6A60A71C-6057-47DC-B2A5-803B1AAB3025}"/>
    <dgm:cxn modelId="{30736BA3-EB73-4184-967C-E3FEC898384B}" type="presOf" srcId="{3B96AC33-A8DC-4CD6-BE76-60B0B9C98C3E}" destId="{C6D8D0E6-5F62-4BF3-AFBC-A6F040D4E958}" srcOrd="0" destOrd="0" presId="urn:microsoft.com/office/officeart/2005/8/layout/hProcess9"/>
    <dgm:cxn modelId="{F454DCE9-30D6-49EA-A840-27BCABCDB5CB}" srcId="{3B96AC33-A8DC-4CD6-BE76-60B0B9C98C3E}" destId="{AE85720D-49BC-428D-8B4C-15EE95CB0F36}" srcOrd="2" destOrd="0" parTransId="{24DBBFFC-DD98-4645-B77D-B6830F8B8F52}" sibTransId="{F3FFAE89-F30C-4B20-8540-56F8FF56910E}"/>
    <dgm:cxn modelId="{92AA330E-EB9A-4262-99FD-AC40ABAFB6B7}" srcId="{3B96AC33-A8DC-4CD6-BE76-60B0B9C98C3E}" destId="{1D05E6F3-A532-4563-8F94-066EA808CEB0}" srcOrd="1" destOrd="0" parTransId="{F841D4BD-0D7B-4B37-A4AF-F0503D75B8A4}" sibTransId="{FF45F42B-AFCC-4C4F-935F-A72F58945D5A}"/>
    <dgm:cxn modelId="{DC04C6E8-7765-491E-9E0C-E7B260DA0BEC}" type="presOf" srcId="{1D05E6F3-A532-4563-8F94-066EA808CEB0}" destId="{9D91C197-F106-4698-BA58-EA16E3ED08F3}" srcOrd="0" destOrd="0" presId="urn:microsoft.com/office/officeart/2005/8/layout/hProcess9"/>
    <dgm:cxn modelId="{EF4BBF58-C693-4254-BB76-E742DD70F2C3}" type="presOf" srcId="{896F824B-2F0E-4D5D-9F1B-A4C67918CB42}" destId="{F546AB3F-A135-4EBA-B9EF-70368AA9FB24}" srcOrd="0" destOrd="1" presId="urn:microsoft.com/office/officeart/2005/8/layout/hProcess9"/>
    <dgm:cxn modelId="{9EF9124D-B893-45B9-BAB6-6FE503AA7927}" srcId="{3B96AC33-A8DC-4CD6-BE76-60B0B9C98C3E}" destId="{4EA7AA2F-AFE7-4EB6-8645-69583D5737FD}" srcOrd="3" destOrd="0" parTransId="{620C0FD6-697C-476E-94C4-13C6AA2840A6}" sibTransId="{97792F8F-BE45-44D2-8749-73864F85C31F}"/>
    <dgm:cxn modelId="{63EBADE7-B33A-4763-9D53-CDD478394F81}" type="presOf" srcId="{6C2C4118-F2FA-443A-A8FF-19D03D083B35}" destId="{9D91C197-F106-4698-BA58-EA16E3ED08F3}" srcOrd="0" destOrd="1" presId="urn:microsoft.com/office/officeart/2005/8/layout/hProcess9"/>
    <dgm:cxn modelId="{68700681-89F7-40BC-A47C-F4C658009E7C}" type="presOf" srcId="{BE52E23C-B881-477A-B8D3-0AC0A909FE62}" destId="{A52E9810-034C-4B6D-9751-B5593025653F}" srcOrd="0" destOrd="1" presId="urn:microsoft.com/office/officeart/2005/8/layout/hProcess9"/>
    <dgm:cxn modelId="{B5836F6A-42FB-4084-B2AC-16776F0F5CD9}" srcId="{3B96AC33-A8DC-4CD6-BE76-60B0B9C98C3E}" destId="{3825BB2D-08F7-435B-9E86-843F3029B0E0}" srcOrd="0" destOrd="0" parTransId="{A456690A-AE44-4AB0-8EE6-916747DA3499}" sibTransId="{637D4F70-1338-4F16-BC52-9553DA8F148A}"/>
    <dgm:cxn modelId="{1541CA59-69BF-42BA-8AA1-5DEBB9A8F74F}" type="presOf" srcId="{4EA7AA2F-AFE7-4EB6-8645-69583D5737FD}" destId="{A52E9810-034C-4B6D-9751-B5593025653F}" srcOrd="0" destOrd="0" presId="urn:microsoft.com/office/officeart/2005/8/layout/hProcess9"/>
    <dgm:cxn modelId="{76FF4233-3013-4E83-979E-73F0FA2A43F9}" srcId="{3825BB2D-08F7-435B-9E86-843F3029B0E0}" destId="{7190983C-5B2A-484F-87BB-FC733EBD4370}" srcOrd="0" destOrd="0" parTransId="{B18DE7DE-2819-46B7-9CDB-7CD5EB4A0FB8}" sibTransId="{98C4D2C2-FAD5-4E61-AB0E-03E23A2F3A58}"/>
    <dgm:cxn modelId="{02628319-78B0-4F12-98BF-5288847376EA}" type="presParOf" srcId="{C6D8D0E6-5F62-4BF3-AFBC-A6F040D4E958}" destId="{960C59A6-CB26-4BCA-BCEF-79138DBD518E}" srcOrd="0" destOrd="0" presId="urn:microsoft.com/office/officeart/2005/8/layout/hProcess9"/>
    <dgm:cxn modelId="{CAA1737F-E80F-4DF0-826E-10AC18FB8A3F}" type="presParOf" srcId="{C6D8D0E6-5F62-4BF3-AFBC-A6F040D4E958}" destId="{EEADC4F1-F0B6-46D1-98F6-89C04A7A099A}" srcOrd="1" destOrd="0" presId="urn:microsoft.com/office/officeart/2005/8/layout/hProcess9"/>
    <dgm:cxn modelId="{CDA8D0ED-91E3-4E1C-87DF-42D4ED626924}" type="presParOf" srcId="{EEADC4F1-F0B6-46D1-98F6-89C04A7A099A}" destId="{78121ED8-F70A-405E-80BA-984EC74209CB}" srcOrd="0" destOrd="0" presId="urn:microsoft.com/office/officeart/2005/8/layout/hProcess9"/>
    <dgm:cxn modelId="{E4F4EDCB-9A55-4FCB-BDC5-0475F6A5AD0E}" type="presParOf" srcId="{EEADC4F1-F0B6-46D1-98F6-89C04A7A099A}" destId="{DBC3D862-890B-417E-8864-B548DF47F1FB}" srcOrd="1" destOrd="0" presId="urn:microsoft.com/office/officeart/2005/8/layout/hProcess9"/>
    <dgm:cxn modelId="{15301333-EB7D-4B37-962C-B20D9460F6E9}" type="presParOf" srcId="{EEADC4F1-F0B6-46D1-98F6-89C04A7A099A}" destId="{9D91C197-F106-4698-BA58-EA16E3ED08F3}" srcOrd="2" destOrd="0" presId="urn:microsoft.com/office/officeart/2005/8/layout/hProcess9"/>
    <dgm:cxn modelId="{AD20DA48-9F0D-4E89-99B4-DAA2F40065DA}" type="presParOf" srcId="{EEADC4F1-F0B6-46D1-98F6-89C04A7A099A}" destId="{60DCCC31-C7A4-456A-9186-C861D4B92AB9}" srcOrd="3" destOrd="0" presId="urn:microsoft.com/office/officeart/2005/8/layout/hProcess9"/>
    <dgm:cxn modelId="{1818CAF9-9277-41FA-8BA4-9D82099A81D9}" type="presParOf" srcId="{EEADC4F1-F0B6-46D1-98F6-89C04A7A099A}" destId="{F546AB3F-A135-4EBA-B9EF-70368AA9FB24}" srcOrd="4" destOrd="0" presId="urn:microsoft.com/office/officeart/2005/8/layout/hProcess9"/>
    <dgm:cxn modelId="{3FD6C36A-08CE-49D1-AED8-3C82F75C688C}" type="presParOf" srcId="{EEADC4F1-F0B6-46D1-98F6-89C04A7A099A}" destId="{E68DE8FD-A556-4372-B2B5-01BAE8DBF69A}" srcOrd="5" destOrd="0" presId="urn:microsoft.com/office/officeart/2005/8/layout/hProcess9"/>
    <dgm:cxn modelId="{FAD31D33-18AF-4214-A56C-0E86FA697CAB}" type="presParOf" srcId="{EEADC4F1-F0B6-46D1-98F6-89C04A7A099A}" destId="{A52E9810-034C-4B6D-9751-B5593025653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ED1B7F3-8A27-43D9-B774-0BB806C0CF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F55F8F84-7959-4ACD-A273-C30AB597E3E9}">
      <dgm:prSet phldrT="[テキスト]"/>
      <dgm:spPr>
        <a:solidFill>
          <a:schemeClr val="bg1">
            <a:lumMod val="50000"/>
          </a:schemeClr>
        </a:solidFill>
      </dgm:spPr>
      <dgm:t>
        <a:bodyPr/>
        <a:lstStyle/>
        <a:p>
          <a:r>
            <a:rPr kumimoji="1" lang="ja-JP" altLang="en-US" dirty="0" smtClean="0"/>
            <a:t>１月：概論</a:t>
          </a:r>
          <a:endParaRPr kumimoji="1" lang="ja-JP" altLang="en-US" dirty="0"/>
        </a:p>
      </dgm:t>
    </dgm:pt>
    <dgm:pt modelId="{0C2CE12E-A017-4D8C-987B-5C121E6D8770}" type="parTrans" cxnId="{78FCED06-C680-4CF1-B0B3-E61CA0DDB2CA}">
      <dgm:prSet/>
      <dgm:spPr/>
      <dgm:t>
        <a:bodyPr/>
        <a:lstStyle/>
        <a:p>
          <a:endParaRPr kumimoji="1" lang="ja-JP" altLang="en-US"/>
        </a:p>
      </dgm:t>
    </dgm:pt>
    <dgm:pt modelId="{6E6DF79A-6F00-4879-BB3B-25033CD628AA}" type="sibTrans" cxnId="{78FCED06-C680-4CF1-B0B3-E61CA0DDB2CA}">
      <dgm:prSet/>
      <dgm:spPr/>
      <dgm:t>
        <a:bodyPr/>
        <a:lstStyle/>
        <a:p>
          <a:endParaRPr kumimoji="1" lang="ja-JP" altLang="en-US"/>
        </a:p>
      </dgm:t>
    </dgm:pt>
    <dgm:pt modelId="{C138BF8B-F7E7-410A-999E-3963CF23EB12}">
      <dgm:prSet phldrT="[テキスト]"/>
      <dgm:spPr>
        <a:solidFill>
          <a:schemeClr val="bg1">
            <a:lumMod val="50000"/>
          </a:schemeClr>
        </a:solidFill>
      </dgm:spPr>
      <dgm:t>
        <a:bodyPr/>
        <a:lstStyle/>
        <a:p>
          <a:r>
            <a:rPr kumimoji="1" lang="ja-JP" altLang="en-US" dirty="0" smtClean="0"/>
            <a:t>２月：情報発信</a:t>
          </a:r>
          <a:endParaRPr kumimoji="1" lang="en-US" altLang="ja-JP" dirty="0" smtClean="0"/>
        </a:p>
      </dgm:t>
    </dgm:pt>
    <dgm:pt modelId="{AE6F67BD-F11E-478B-89D4-4336F7738BD3}" type="parTrans" cxnId="{80910E2D-136F-4424-9CF7-489B9358B816}">
      <dgm:prSet/>
      <dgm:spPr/>
      <dgm:t>
        <a:bodyPr/>
        <a:lstStyle/>
        <a:p>
          <a:endParaRPr kumimoji="1" lang="ja-JP" altLang="en-US"/>
        </a:p>
      </dgm:t>
    </dgm:pt>
    <dgm:pt modelId="{2ACBD52F-0FB2-49FD-AA26-538052561DD2}" type="sibTrans" cxnId="{80910E2D-136F-4424-9CF7-489B9358B816}">
      <dgm:prSet/>
      <dgm:spPr/>
      <dgm:t>
        <a:bodyPr/>
        <a:lstStyle/>
        <a:p>
          <a:endParaRPr kumimoji="1" lang="ja-JP" altLang="en-US"/>
        </a:p>
      </dgm:t>
    </dgm:pt>
    <dgm:pt modelId="{10D200F1-45C9-49BD-A086-84B85E779477}">
      <dgm:prSet phldrT="[テキスト]"/>
      <dgm:spPr>
        <a:solidFill>
          <a:schemeClr val="bg1">
            <a:lumMod val="50000"/>
          </a:schemeClr>
        </a:solidFill>
      </dgm:spPr>
      <dgm:t>
        <a:bodyPr/>
        <a:lstStyle/>
        <a:p>
          <a:r>
            <a:rPr kumimoji="1" lang="ja-JP" altLang="en-US" dirty="0" smtClean="0"/>
            <a:t>３月：端末本体</a:t>
          </a:r>
          <a:endParaRPr kumimoji="1" lang="en-US" altLang="ja-JP" dirty="0" smtClean="0"/>
        </a:p>
      </dgm:t>
    </dgm:pt>
    <dgm:pt modelId="{8E50CF5E-D63E-416B-911E-A215136FE60A}" type="parTrans" cxnId="{57B2202B-EEDE-4100-8FC5-92133D254BEB}">
      <dgm:prSet/>
      <dgm:spPr/>
      <dgm:t>
        <a:bodyPr/>
        <a:lstStyle/>
        <a:p>
          <a:endParaRPr kumimoji="1" lang="ja-JP" altLang="en-US"/>
        </a:p>
      </dgm:t>
    </dgm:pt>
    <dgm:pt modelId="{B9129532-E978-42CF-9424-4E4226F07F67}" type="sibTrans" cxnId="{57B2202B-EEDE-4100-8FC5-92133D254BEB}">
      <dgm:prSet/>
      <dgm:spPr/>
      <dgm:t>
        <a:bodyPr/>
        <a:lstStyle/>
        <a:p>
          <a:endParaRPr kumimoji="1" lang="ja-JP" altLang="en-US"/>
        </a:p>
      </dgm:t>
    </dgm:pt>
    <dgm:pt modelId="{A662A390-DCC4-4896-84F2-85362E482201}" type="pres">
      <dgm:prSet presAssocID="{4ED1B7F3-8A27-43D9-B774-0BB806C0CF2F}" presName="linear" presStyleCnt="0">
        <dgm:presLayoutVars>
          <dgm:animLvl val="lvl"/>
          <dgm:resizeHandles val="exact"/>
        </dgm:presLayoutVars>
      </dgm:prSet>
      <dgm:spPr/>
      <dgm:t>
        <a:bodyPr/>
        <a:lstStyle/>
        <a:p>
          <a:endParaRPr kumimoji="1" lang="ja-JP" altLang="en-US"/>
        </a:p>
      </dgm:t>
    </dgm:pt>
    <dgm:pt modelId="{4099914A-334E-4486-B7E3-BA2F0A5E4B52}" type="pres">
      <dgm:prSet presAssocID="{F55F8F84-7959-4ACD-A273-C30AB597E3E9}" presName="parentText" presStyleLbl="node1" presStyleIdx="0" presStyleCnt="3">
        <dgm:presLayoutVars>
          <dgm:chMax val="0"/>
          <dgm:bulletEnabled val="1"/>
        </dgm:presLayoutVars>
      </dgm:prSet>
      <dgm:spPr/>
      <dgm:t>
        <a:bodyPr/>
        <a:lstStyle/>
        <a:p>
          <a:endParaRPr kumimoji="1" lang="ja-JP" altLang="en-US"/>
        </a:p>
      </dgm:t>
    </dgm:pt>
    <dgm:pt modelId="{6072AFAA-E864-4F6F-8ECD-8D6F5371FF87}" type="pres">
      <dgm:prSet presAssocID="{6E6DF79A-6F00-4879-BB3B-25033CD628AA}" presName="spacer" presStyleCnt="0"/>
      <dgm:spPr/>
    </dgm:pt>
    <dgm:pt modelId="{D813239B-1845-493A-B6F7-26F33297C0DD}" type="pres">
      <dgm:prSet presAssocID="{C138BF8B-F7E7-410A-999E-3963CF23EB12}" presName="parentText" presStyleLbl="node1" presStyleIdx="1" presStyleCnt="3">
        <dgm:presLayoutVars>
          <dgm:chMax val="0"/>
          <dgm:bulletEnabled val="1"/>
        </dgm:presLayoutVars>
      </dgm:prSet>
      <dgm:spPr/>
      <dgm:t>
        <a:bodyPr/>
        <a:lstStyle/>
        <a:p>
          <a:endParaRPr kumimoji="1" lang="ja-JP" altLang="en-US"/>
        </a:p>
      </dgm:t>
    </dgm:pt>
    <dgm:pt modelId="{B558DB27-8A27-44D1-A3FD-E65C10352658}" type="pres">
      <dgm:prSet presAssocID="{2ACBD52F-0FB2-49FD-AA26-538052561DD2}" presName="spacer" presStyleCnt="0"/>
      <dgm:spPr/>
    </dgm:pt>
    <dgm:pt modelId="{9D2812F9-1C76-45A5-AA75-6984672DC896}" type="pres">
      <dgm:prSet presAssocID="{10D200F1-45C9-49BD-A086-84B85E779477}" presName="parentText" presStyleLbl="node1" presStyleIdx="2" presStyleCnt="3">
        <dgm:presLayoutVars>
          <dgm:chMax val="0"/>
          <dgm:bulletEnabled val="1"/>
        </dgm:presLayoutVars>
      </dgm:prSet>
      <dgm:spPr/>
      <dgm:t>
        <a:bodyPr/>
        <a:lstStyle/>
        <a:p>
          <a:endParaRPr kumimoji="1" lang="ja-JP" altLang="en-US"/>
        </a:p>
      </dgm:t>
    </dgm:pt>
  </dgm:ptLst>
  <dgm:cxnLst>
    <dgm:cxn modelId="{C0555DD8-57BC-4258-9263-34D78F978E1B}" type="presOf" srcId="{10D200F1-45C9-49BD-A086-84B85E779477}" destId="{9D2812F9-1C76-45A5-AA75-6984672DC896}" srcOrd="0" destOrd="0" presId="urn:microsoft.com/office/officeart/2005/8/layout/vList2"/>
    <dgm:cxn modelId="{78FCED06-C680-4CF1-B0B3-E61CA0DDB2CA}" srcId="{4ED1B7F3-8A27-43D9-B774-0BB806C0CF2F}" destId="{F55F8F84-7959-4ACD-A273-C30AB597E3E9}" srcOrd="0" destOrd="0" parTransId="{0C2CE12E-A017-4D8C-987B-5C121E6D8770}" sibTransId="{6E6DF79A-6F00-4879-BB3B-25033CD628AA}"/>
    <dgm:cxn modelId="{80910E2D-136F-4424-9CF7-489B9358B816}" srcId="{4ED1B7F3-8A27-43D9-B774-0BB806C0CF2F}" destId="{C138BF8B-F7E7-410A-999E-3963CF23EB12}" srcOrd="1" destOrd="0" parTransId="{AE6F67BD-F11E-478B-89D4-4336F7738BD3}" sibTransId="{2ACBD52F-0FB2-49FD-AA26-538052561DD2}"/>
    <dgm:cxn modelId="{57B2202B-EEDE-4100-8FC5-92133D254BEB}" srcId="{4ED1B7F3-8A27-43D9-B774-0BB806C0CF2F}" destId="{10D200F1-45C9-49BD-A086-84B85E779477}" srcOrd="2" destOrd="0" parTransId="{8E50CF5E-D63E-416B-911E-A215136FE60A}" sibTransId="{B9129532-E978-42CF-9424-4E4226F07F67}"/>
    <dgm:cxn modelId="{72B30C50-433E-450E-BBF1-95B418360914}" type="presOf" srcId="{C138BF8B-F7E7-410A-999E-3963CF23EB12}" destId="{D813239B-1845-493A-B6F7-26F33297C0DD}" srcOrd="0" destOrd="0" presId="urn:microsoft.com/office/officeart/2005/8/layout/vList2"/>
    <dgm:cxn modelId="{C19541D5-E6F9-4CE4-A9C8-F9F4C2CA4B4D}" type="presOf" srcId="{F55F8F84-7959-4ACD-A273-C30AB597E3E9}" destId="{4099914A-334E-4486-B7E3-BA2F0A5E4B52}" srcOrd="0" destOrd="0" presId="urn:microsoft.com/office/officeart/2005/8/layout/vList2"/>
    <dgm:cxn modelId="{25EEDFFB-8960-4E24-AF96-777069609117}" type="presOf" srcId="{4ED1B7F3-8A27-43D9-B774-0BB806C0CF2F}" destId="{A662A390-DCC4-4896-84F2-85362E482201}" srcOrd="0" destOrd="0" presId="urn:microsoft.com/office/officeart/2005/8/layout/vList2"/>
    <dgm:cxn modelId="{D785FAB9-78ED-438A-907A-31C4A664F2C8}" type="presParOf" srcId="{A662A390-DCC4-4896-84F2-85362E482201}" destId="{4099914A-334E-4486-B7E3-BA2F0A5E4B52}" srcOrd="0" destOrd="0" presId="urn:microsoft.com/office/officeart/2005/8/layout/vList2"/>
    <dgm:cxn modelId="{7E4F4EAF-1493-4DAE-916E-5033F7320D07}" type="presParOf" srcId="{A662A390-DCC4-4896-84F2-85362E482201}" destId="{6072AFAA-E864-4F6F-8ECD-8D6F5371FF87}" srcOrd="1" destOrd="0" presId="urn:microsoft.com/office/officeart/2005/8/layout/vList2"/>
    <dgm:cxn modelId="{BF0D6EFD-82CD-4DC6-B3EF-9720D1E227A0}" type="presParOf" srcId="{A662A390-DCC4-4896-84F2-85362E482201}" destId="{D813239B-1845-493A-B6F7-26F33297C0DD}" srcOrd="2" destOrd="0" presId="urn:microsoft.com/office/officeart/2005/8/layout/vList2"/>
    <dgm:cxn modelId="{AB94D6E4-CAA6-4860-B9ED-7C0843BA9FBC}" type="presParOf" srcId="{A662A390-DCC4-4896-84F2-85362E482201}" destId="{B558DB27-8A27-44D1-A3FD-E65C10352658}" srcOrd="3" destOrd="0" presId="urn:microsoft.com/office/officeart/2005/8/layout/vList2"/>
    <dgm:cxn modelId="{0C09F4E8-29D0-4872-91B8-0E8AF7D47183}" type="presParOf" srcId="{A662A390-DCC4-4896-84F2-85362E482201}" destId="{9D2812F9-1C76-45A5-AA75-6984672DC896}"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accent2"/>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5"/>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762DADA5-9569-465D-A282-65972664E9CA}" type="presOf" srcId="{8446AEDA-6035-451E-8C3F-5BADBCA2AC8F}" destId="{4B07B72F-A69F-4970-A97A-93DB25A6133A}" srcOrd="0" destOrd="0" presId="urn:microsoft.com/office/officeart/2005/8/layout/hChevron3"/>
    <dgm:cxn modelId="{C811B2EC-5530-4A47-B26D-8F7338886C16}" type="presOf" srcId="{EDD5B62D-E210-4844-8F5E-041735AC3C2B}" destId="{2A6DF659-30A5-4FC3-8D6A-217EB8F101FF}"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BD50FAB5-BFFC-4F57-BDB3-82B8ECD25949}" srcId="{853EE942-93FE-4B7D-8CE3-81B762BE8381}" destId="{24E8B4CE-28A4-4AAB-9B8B-1555063760CC}" srcOrd="4" destOrd="0" parTransId="{9DE8AE0C-0844-4313-9DA4-1B2A40C58AA8}" sibTransId="{A057BC6F-735B-4B08-A827-05703755AC24}"/>
    <dgm:cxn modelId="{72D314F6-8A95-4AC4-A690-421EFF1D4F06}" type="presOf" srcId="{CBC59D21-88D2-4B01-94A3-F610551A4531}" destId="{24705F9F-2F46-40E6-B0BD-71BAC80316BD}" srcOrd="0" destOrd="0" presId="urn:microsoft.com/office/officeart/2005/8/layout/hChevron3"/>
    <dgm:cxn modelId="{FD0FA616-4A9A-48B9-A8D9-3DA75F6E5285}" type="presOf" srcId="{853EE942-93FE-4B7D-8CE3-81B762BE8381}" destId="{2E6E606B-58E9-419A-B562-EA5D4DB774B9}"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E8CB5425-248C-4933-BC64-8A298BE29A7D}" srcId="{853EE942-93FE-4B7D-8CE3-81B762BE8381}" destId="{CBC59D21-88D2-4B01-94A3-F610551A4531}" srcOrd="3" destOrd="0" parTransId="{7A07FB15-FFDF-46BE-8392-40DEA991E670}" sibTransId="{A5269A4F-5AB0-49E2-8042-4F6BD585AA45}"/>
    <dgm:cxn modelId="{2AEF4C71-C1DB-441C-AD03-E82AC30A13DC}" type="presOf" srcId="{FA2AF054-58ED-42CB-A6D5-D5CE2018CFA7}" destId="{D713AE0A-1625-495A-99D0-3CAC4487B710}"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FD41093A-3D88-4EC9-AD1D-DB556B1C815E}" type="presOf" srcId="{24E8B4CE-28A4-4AAB-9B8B-1555063760CC}" destId="{5FBC2B98-E808-42B4-A2AD-79FF4B596079}" srcOrd="0" destOrd="0" presId="urn:microsoft.com/office/officeart/2005/8/layout/hChevron3"/>
    <dgm:cxn modelId="{08236962-CA4F-4E6C-9BBD-F44C0409779D}" type="presParOf" srcId="{2E6E606B-58E9-419A-B562-EA5D4DB774B9}" destId="{D713AE0A-1625-495A-99D0-3CAC4487B710}" srcOrd="0" destOrd="0" presId="urn:microsoft.com/office/officeart/2005/8/layout/hChevron3"/>
    <dgm:cxn modelId="{BE5DB48C-1BC1-4617-98F8-2CC7C029401A}" type="presParOf" srcId="{2E6E606B-58E9-419A-B562-EA5D4DB774B9}" destId="{706CA538-E27C-4364-ABF9-C9382DEF08BC}" srcOrd="1" destOrd="0" presId="urn:microsoft.com/office/officeart/2005/8/layout/hChevron3"/>
    <dgm:cxn modelId="{74C6444F-0C8C-4AD0-8424-01526BC997D7}" type="presParOf" srcId="{2E6E606B-58E9-419A-B562-EA5D4DB774B9}" destId="{2A6DF659-30A5-4FC3-8D6A-217EB8F101FF}" srcOrd="2" destOrd="0" presId="urn:microsoft.com/office/officeart/2005/8/layout/hChevron3"/>
    <dgm:cxn modelId="{A92FD747-5447-4E11-8ECA-56A089B5BF53}" type="presParOf" srcId="{2E6E606B-58E9-419A-B562-EA5D4DB774B9}" destId="{473ACDDE-FACB-49F5-9A14-CF3A36033E8C}" srcOrd="3" destOrd="0" presId="urn:microsoft.com/office/officeart/2005/8/layout/hChevron3"/>
    <dgm:cxn modelId="{E28CBE1C-AC30-4584-89ED-15E00294E660}" type="presParOf" srcId="{2E6E606B-58E9-419A-B562-EA5D4DB774B9}" destId="{4B07B72F-A69F-4970-A97A-93DB25A6133A}" srcOrd="4" destOrd="0" presId="urn:microsoft.com/office/officeart/2005/8/layout/hChevron3"/>
    <dgm:cxn modelId="{83EA59C4-BA1B-4D6D-944A-777215BF5B6D}" type="presParOf" srcId="{2E6E606B-58E9-419A-B562-EA5D4DB774B9}" destId="{1AD4E9AE-01DD-47B7-B670-404704E0DFEA}" srcOrd="5" destOrd="0" presId="urn:microsoft.com/office/officeart/2005/8/layout/hChevron3"/>
    <dgm:cxn modelId="{CDE52240-748D-4837-9FD7-735C9968BABD}" type="presParOf" srcId="{2E6E606B-58E9-419A-B562-EA5D4DB774B9}" destId="{24705F9F-2F46-40E6-B0BD-71BAC80316BD}" srcOrd="6" destOrd="0" presId="urn:microsoft.com/office/officeart/2005/8/layout/hChevron3"/>
    <dgm:cxn modelId="{038EAA47-9319-437F-8CB4-8B0DFF863648}" type="presParOf" srcId="{2E6E606B-58E9-419A-B562-EA5D4DB774B9}" destId="{71C800EB-E5C5-4679-AFA2-4B9B6CE01526}" srcOrd="7" destOrd="0" presId="urn:microsoft.com/office/officeart/2005/8/layout/hChevron3"/>
    <dgm:cxn modelId="{400C9BFB-7F38-43BF-ABF2-8FC797C620E9}"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ED1B7F3-8A27-43D9-B774-0BB806C0CF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F55F8F84-7959-4ACD-A273-C30AB597E3E9}">
      <dgm:prSet phldrT="[テキスト]"/>
      <dgm:spPr>
        <a:solidFill>
          <a:schemeClr val="tx1">
            <a:lumMod val="50000"/>
            <a:lumOff val="50000"/>
          </a:schemeClr>
        </a:solidFill>
      </dgm:spPr>
      <dgm:t>
        <a:bodyPr/>
        <a:lstStyle/>
        <a:p>
          <a:r>
            <a:rPr kumimoji="1" lang="ja-JP" altLang="en-US" dirty="0" smtClean="0"/>
            <a:t>４月：概論</a:t>
          </a:r>
          <a:endParaRPr kumimoji="1" lang="ja-JP" altLang="en-US" dirty="0"/>
        </a:p>
      </dgm:t>
    </dgm:pt>
    <dgm:pt modelId="{0C2CE12E-A017-4D8C-987B-5C121E6D8770}" type="parTrans" cxnId="{78FCED06-C680-4CF1-B0B3-E61CA0DDB2CA}">
      <dgm:prSet/>
      <dgm:spPr/>
      <dgm:t>
        <a:bodyPr/>
        <a:lstStyle/>
        <a:p>
          <a:endParaRPr kumimoji="1" lang="ja-JP" altLang="en-US"/>
        </a:p>
      </dgm:t>
    </dgm:pt>
    <dgm:pt modelId="{6E6DF79A-6F00-4879-BB3B-25033CD628AA}" type="sibTrans" cxnId="{78FCED06-C680-4CF1-B0B3-E61CA0DDB2CA}">
      <dgm:prSet/>
      <dgm:spPr/>
      <dgm:t>
        <a:bodyPr/>
        <a:lstStyle/>
        <a:p>
          <a:endParaRPr kumimoji="1" lang="ja-JP" altLang="en-US"/>
        </a:p>
      </dgm:t>
    </dgm:pt>
    <dgm:pt modelId="{C138BF8B-F7E7-410A-999E-3963CF23EB12}">
      <dgm:prSet phldrT="[テキスト]"/>
      <dgm:spPr>
        <a:solidFill>
          <a:schemeClr val="tx1">
            <a:lumMod val="50000"/>
            <a:lumOff val="50000"/>
          </a:schemeClr>
        </a:solidFill>
      </dgm:spPr>
      <dgm:t>
        <a:bodyPr/>
        <a:lstStyle/>
        <a:p>
          <a:r>
            <a:rPr kumimoji="1" lang="ja-JP" altLang="en-US" dirty="0" smtClean="0"/>
            <a:t>５月：検索技術</a:t>
          </a:r>
          <a:endParaRPr kumimoji="1" lang="en-US" altLang="ja-JP" dirty="0" smtClean="0"/>
        </a:p>
      </dgm:t>
    </dgm:pt>
    <dgm:pt modelId="{AE6F67BD-F11E-478B-89D4-4336F7738BD3}" type="parTrans" cxnId="{80910E2D-136F-4424-9CF7-489B9358B816}">
      <dgm:prSet/>
      <dgm:spPr/>
      <dgm:t>
        <a:bodyPr/>
        <a:lstStyle/>
        <a:p>
          <a:endParaRPr kumimoji="1" lang="ja-JP" altLang="en-US"/>
        </a:p>
      </dgm:t>
    </dgm:pt>
    <dgm:pt modelId="{2ACBD52F-0FB2-49FD-AA26-538052561DD2}" type="sibTrans" cxnId="{80910E2D-136F-4424-9CF7-489B9358B816}">
      <dgm:prSet/>
      <dgm:spPr/>
      <dgm:t>
        <a:bodyPr/>
        <a:lstStyle/>
        <a:p>
          <a:endParaRPr kumimoji="1" lang="ja-JP" altLang="en-US"/>
        </a:p>
      </dgm:t>
    </dgm:pt>
    <dgm:pt modelId="{03E51564-EADC-456D-BD34-093FB7F620B7}">
      <dgm:prSet phldrT="[テキスト]"/>
      <dgm:spPr>
        <a:solidFill>
          <a:schemeClr val="bg1">
            <a:lumMod val="50000"/>
          </a:schemeClr>
        </a:solidFill>
      </dgm:spPr>
      <dgm:t>
        <a:bodyPr/>
        <a:lstStyle/>
        <a:p>
          <a:r>
            <a:rPr kumimoji="1" lang="ja-JP" altLang="en-US" dirty="0" smtClean="0"/>
            <a:t>６月：構築</a:t>
          </a:r>
          <a:endParaRPr kumimoji="1" lang="en-US" altLang="ja-JP" dirty="0" smtClean="0"/>
        </a:p>
      </dgm:t>
    </dgm:pt>
    <dgm:pt modelId="{19C10B0F-A2A3-4250-A607-61A9C083BA2F}" type="parTrans" cxnId="{27B4A5A5-724D-4C4C-9512-F7F2899FA3C9}">
      <dgm:prSet/>
      <dgm:spPr/>
      <dgm:t>
        <a:bodyPr/>
        <a:lstStyle/>
        <a:p>
          <a:endParaRPr kumimoji="1" lang="ja-JP" altLang="en-US"/>
        </a:p>
      </dgm:t>
    </dgm:pt>
    <dgm:pt modelId="{3B03AD50-339B-4005-9DB8-19D7D892FA34}" type="sibTrans" cxnId="{27B4A5A5-724D-4C4C-9512-F7F2899FA3C9}">
      <dgm:prSet/>
      <dgm:spPr/>
      <dgm:t>
        <a:bodyPr/>
        <a:lstStyle/>
        <a:p>
          <a:endParaRPr kumimoji="1" lang="ja-JP" altLang="en-US"/>
        </a:p>
      </dgm:t>
    </dgm:pt>
    <dgm:pt modelId="{A662A390-DCC4-4896-84F2-85362E482201}" type="pres">
      <dgm:prSet presAssocID="{4ED1B7F3-8A27-43D9-B774-0BB806C0CF2F}" presName="linear" presStyleCnt="0">
        <dgm:presLayoutVars>
          <dgm:animLvl val="lvl"/>
          <dgm:resizeHandles val="exact"/>
        </dgm:presLayoutVars>
      </dgm:prSet>
      <dgm:spPr/>
      <dgm:t>
        <a:bodyPr/>
        <a:lstStyle/>
        <a:p>
          <a:endParaRPr kumimoji="1" lang="ja-JP" altLang="en-US"/>
        </a:p>
      </dgm:t>
    </dgm:pt>
    <dgm:pt modelId="{4099914A-334E-4486-B7E3-BA2F0A5E4B52}" type="pres">
      <dgm:prSet presAssocID="{F55F8F84-7959-4ACD-A273-C30AB597E3E9}" presName="parentText" presStyleLbl="node1" presStyleIdx="0" presStyleCnt="3">
        <dgm:presLayoutVars>
          <dgm:chMax val="0"/>
          <dgm:bulletEnabled val="1"/>
        </dgm:presLayoutVars>
      </dgm:prSet>
      <dgm:spPr/>
      <dgm:t>
        <a:bodyPr/>
        <a:lstStyle/>
        <a:p>
          <a:endParaRPr kumimoji="1" lang="ja-JP" altLang="en-US"/>
        </a:p>
      </dgm:t>
    </dgm:pt>
    <dgm:pt modelId="{6072AFAA-E864-4F6F-8ECD-8D6F5371FF87}" type="pres">
      <dgm:prSet presAssocID="{6E6DF79A-6F00-4879-BB3B-25033CD628AA}" presName="spacer" presStyleCnt="0"/>
      <dgm:spPr/>
    </dgm:pt>
    <dgm:pt modelId="{D813239B-1845-493A-B6F7-26F33297C0DD}" type="pres">
      <dgm:prSet presAssocID="{C138BF8B-F7E7-410A-999E-3963CF23EB12}" presName="parentText" presStyleLbl="node1" presStyleIdx="1" presStyleCnt="3">
        <dgm:presLayoutVars>
          <dgm:chMax val="0"/>
          <dgm:bulletEnabled val="1"/>
        </dgm:presLayoutVars>
      </dgm:prSet>
      <dgm:spPr/>
      <dgm:t>
        <a:bodyPr/>
        <a:lstStyle/>
        <a:p>
          <a:endParaRPr kumimoji="1" lang="ja-JP" altLang="en-US"/>
        </a:p>
      </dgm:t>
    </dgm:pt>
    <dgm:pt modelId="{B558DB27-8A27-44D1-A3FD-E65C10352658}" type="pres">
      <dgm:prSet presAssocID="{2ACBD52F-0FB2-49FD-AA26-538052561DD2}" presName="spacer" presStyleCnt="0"/>
      <dgm:spPr/>
    </dgm:pt>
    <dgm:pt modelId="{0701C75B-307A-46FD-84D7-0C6B1D39E8EF}" type="pres">
      <dgm:prSet presAssocID="{03E51564-EADC-456D-BD34-093FB7F620B7}" presName="parentText" presStyleLbl="node1" presStyleIdx="2" presStyleCnt="3">
        <dgm:presLayoutVars>
          <dgm:chMax val="0"/>
          <dgm:bulletEnabled val="1"/>
        </dgm:presLayoutVars>
      </dgm:prSet>
      <dgm:spPr/>
      <dgm:t>
        <a:bodyPr/>
        <a:lstStyle/>
        <a:p>
          <a:endParaRPr kumimoji="1" lang="ja-JP" altLang="en-US"/>
        </a:p>
      </dgm:t>
    </dgm:pt>
  </dgm:ptLst>
  <dgm:cxnLst>
    <dgm:cxn modelId="{338491B8-E00E-49BB-B51B-7EDAFC00F108}" type="presOf" srcId="{F55F8F84-7959-4ACD-A273-C30AB597E3E9}" destId="{4099914A-334E-4486-B7E3-BA2F0A5E4B52}" srcOrd="0" destOrd="0" presId="urn:microsoft.com/office/officeart/2005/8/layout/vList2"/>
    <dgm:cxn modelId="{27B4A5A5-724D-4C4C-9512-F7F2899FA3C9}" srcId="{4ED1B7F3-8A27-43D9-B774-0BB806C0CF2F}" destId="{03E51564-EADC-456D-BD34-093FB7F620B7}" srcOrd="2" destOrd="0" parTransId="{19C10B0F-A2A3-4250-A607-61A9C083BA2F}" sibTransId="{3B03AD50-339B-4005-9DB8-19D7D892FA34}"/>
    <dgm:cxn modelId="{1B375538-E284-4A71-8356-C97643EC9E67}" type="presOf" srcId="{C138BF8B-F7E7-410A-999E-3963CF23EB12}" destId="{D813239B-1845-493A-B6F7-26F33297C0DD}" srcOrd="0" destOrd="0" presId="urn:microsoft.com/office/officeart/2005/8/layout/vList2"/>
    <dgm:cxn modelId="{78FCED06-C680-4CF1-B0B3-E61CA0DDB2CA}" srcId="{4ED1B7F3-8A27-43D9-B774-0BB806C0CF2F}" destId="{F55F8F84-7959-4ACD-A273-C30AB597E3E9}" srcOrd="0" destOrd="0" parTransId="{0C2CE12E-A017-4D8C-987B-5C121E6D8770}" sibTransId="{6E6DF79A-6F00-4879-BB3B-25033CD628AA}"/>
    <dgm:cxn modelId="{80910E2D-136F-4424-9CF7-489B9358B816}" srcId="{4ED1B7F3-8A27-43D9-B774-0BB806C0CF2F}" destId="{C138BF8B-F7E7-410A-999E-3963CF23EB12}" srcOrd="1" destOrd="0" parTransId="{AE6F67BD-F11E-478B-89D4-4336F7738BD3}" sibTransId="{2ACBD52F-0FB2-49FD-AA26-538052561DD2}"/>
    <dgm:cxn modelId="{334B6338-2750-4105-955D-6ADF7EE6FAEC}" type="presOf" srcId="{03E51564-EADC-456D-BD34-093FB7F620B7}" destId="{0701C75B-307A-46FD-84D7-0C6B1D39E8EF}" srcOrd="0" destOrd="0" presId="urn:microsoft.com/office/officeart/2005/8/layout/vList2"/>
    <dgm:cxn modelId="{D32DA63B-86AA-45D3-ADEA-9F0A895167E4}" type="presOf" srcId="{4ED1B7F3-8A27-43D9-B774-0BB806C0CF2F}" destId="{A662A390-DCC4-4896-84F2-85362E482201}" srcOrd="0" destOrd="0" presId="urn:microsoft.com/office/officeart/2005/8/layout/vList2"/>
    <dgm:cxn modelId="{A640CF62-50AC-48E1-8A6F-8B74584AF51E}" type="presParOf" srcId="{A662A390-DCC4-4896-84F2-85362E482201}" destId="{4099914A-334E-4486-B7E3-BA2F0A5E4B52}" srcOrd="0" destOrd="0" presId="urn:microsoft.com/office/officeart/2005/8/layout/vList2"/>
    <dgm:cxn modelId="{AEE85909-1020-419A-A1B0-5287439D24CE}" type="presParOf" srcId="{A662A390-DCC4-4896-84F2-85362E482201}" destId="{6072AFAA-E864-4F6F-8ECD-8D6F5371FF87}" srcOrd="1" destOrd="0" presId="urn:microsoft.com/office/officeart/2005/8/layout/vList2"/>
    <dgm:cxn modelId="{4855B393-FDC3-431A-8AF2-0C41C54E4C7C}" type="presParOf" srcId="{A662A390-DCC4-4896-84F2-85362E482201}" destId="{D813239B-1845-493A-B6F7-26F33297C0DD}" srcOrd="2" destOrd="0" presId="urn:microsoft.com/office/officeart/2005/8/layout/vList2"/>
    <dgm:cxn modelId="{C86F6DBD-EA2E-40E5-ADDF-E42B06B0CF69}" type="presParOf" srcId="{A662A390-DCC4-4896-84F2-85362E482201}" destId="{B558DB27-8A27-44D1-A3FD-E65C10352658}" srcOrd="3" destOrd="0" presId="urn:microsoft.com/office/officeart/2005/8/layout/vList2"/>
    <dgm:cxn modelId="{65B96BA2-4B00-46E7-94A7-E28900061E57}" type="presParOf" srcId="{A662A390-DCC4-4896-84F2-85362E482201}" destId="{0701C75B-307A-46FD-84D7-0C6B1D39E8EF}" srcOrd="4" destOrd="0" presId="urn:microsoft.com/office/officeart/2005/8/layout/vList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ED1B7F3-8A27-43D9-B774-0BB806C0CF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F55F8F84-7959-4ACD-A273-C30AB597E3E9}">
      <dgm:prSet phldrT="[テキスト]"/>
      <dgm:spPr>
        <a:solidFill>
          <a:schemeClr val="bg1">
            <a:lumMod val="50000"/>
          </a:schemeClr>
        </a:solidFill>
      </dgm:spPr>
      <dgm:t>
        <a:bodyPr/>
        <a:lstStyle/>
        <a:p>
          <a:r>
            <a:rPr kumimoji="1" lang="ja-JP" altLang="en-US" dirty="0" smtClean="0"/>
            <a:t>７月：概論</a:t>
          </a:r>
          <a:endParaRPr kumimoji="1" lang="ja-JP" altLang="en-US" dirty="0"/>
        </a:p>
      </dgm:t>
    </dgm:pt>
    <dgm:pt modelId="{0C2CE12E-A017-4D8C-987B-5C121E6D8770}" type="parTrans" cxnId="{78FCED06-C680-4CF1-B0B3-E61CA0DDB2CA}">
      <dgm:prSet/>
      <dgm:spPr/>
      <dgm:t>
        <a:bodyPr/>
        <a:lstStyle/>
        <a:p>
          <a:endParaRPr kumimoji="1" lang="ja-JP" altLang="en-US"/>
        </a:p>
      </dgm:t>
    </dgm:pt>
    <dgm:pt modelId="{6E6DF79A-6F00-4879-BB3B-25033CD628AA}" type="sibTrans" cxnId="{78FCED06-C680-4CF1-B0B3-E61CA0DDB2CA}">
      <dgm:prSet/>
      <dgm:spPr/>
      <dgm:t>
        <a:bodyPr/>
        <a:lstStyle/>
        <a:p>
          <a:endParaRPr kumimoji="1" lang="ja-JP" altLang="en-US"/>
        </a:p>
      </dgm:t>
    </dgm:pt>
    <dgm:pt modelId="{C138BF8B-F7E7-410A-999E-3963CF23EB12}">
      <dgm:prSet phldrT="[テキスト]"/>
      <dgm:spPr>
        <a:solidFill>
          <a:schemeClr val="tx1">
            <a:lumMod val="50000"/>
            <a:lumOff val="50000"/>
          </a:schemeClr>
        </a:solidFill>
      </dgm:spPr>
      <dgm:t>
        <a:bodyPr/>
        <a:lstStyle/>
        <a:p>
          <a:r>
            <a:rPr kumimoji="1" lang="ja-JP" altLang="en-US" dirty="0" smtClean="0"/>
            <a:t>８月：ブログと連携</a:t>
          </a:r>
          <a:endParaRPr kumimoji="1" lang="en-US" altLang="ja-JP" dirty="0" smtClean="0"/>
        </a:p>
      </dgm:t>
    </dgm:pt>
    <dgm:pt modelId="{AE6F67BD-F11E-478B-89D4-4336F7738BD3}" type="parTrans" cxnId="{80910E2D-136F-4424-9CF7-489B9358B816}">
      <dgm:prSet/>
      <dgm:spPr/>
      <dgm:t>
        <a:bodyPr/>
        <a:lstStyle/>
        <a:p>
          <a:endParaRPr kumimoji="1" lang="ja-JP" altLang="en-US"/>
        </a:p>
      </dgm:t>
    </dgm:pt>
    <dgm:pt modelId="{2ACBD52F-0FB2-49FD-AA26-538052561DD2}" type="sibTrans" cxnId="{80910E2D-136F-4424-9CF7-489B9358B816}">
      <dgm:prSet/>
      <dgm:spPr/>
      <dgm:t>
        <a:bodyPr/>
        <a:lstStyle/>
        <a:p>
          <a:endParaRPr kumimoji="1" lang="ja-JP" altLang="en-US"/>
        </a:p>
      </dgm:t>
    </dgm:pt>
    <dgm:pt modelId="{03E51564-EADC-456D-BD34-093FB7F620B7}">
      <dgm:prSet phldrT="[テキスト]"/>
      <dgm:spPr>
        <a:solidFill>
          <a:schemeClr val="bg1">
            <a:lumMod val="50000"/>
          </a:schemeClr>
        </a:solidFill>
      </dgm:spPr>
      <dgm:t>
        <a:bodyPr/>
        <a:lstStyle/>
        <a:p>
          <a:r>
            <a:rPr kumimoji="1" lang="ja-JP" altLang="en-US" dirty="0" smtClean="0"/>
            <a:t>９月：アプリと連携</a:t>
          </a:r>
          <a:endParaRPr kumimoji="1" lang="en-US" altLang="ja-JP" dirty="0" smtClean="0"/>
        </a:p>
      </dgm:t>
    </dgm:pt>
    <dgm:pt modelId="{19C10B0F-A2A3-4250-A607-61A9C083BA2F}" type="parTrans" cxnId="{27B4A5A5-724D-4C4C-9512-F7F2899FA3C9}">
      <dgm:prSet/>
      <dgm:spPr/>
      <dgm:t>
        <a:bodyPr/>
        <a:lstStyle/>
        <a:p>
          <a:endParaRPr kumimoji="1" lang="ja-JP" altLang="en-US"/>
        </a:p>
      </dgm:t>
    </dgm:pt>
    <dgm:pt modelId="{3B03AD50-339B-4005-9DB8-19D7D892FA34}" type="sibTrans" cxnId="{27B4A5A5-724D-4C4C-9512-F7F2899FA3C9}">
      <dgm:prSet/>
      <dgm:spPr/>
      <dgm:t>
        <a:bodyPr/>
        <a:lstStyle/>
        <a:p>
          <a:endParaRPr kumimoji="1" lang="ja-JP" altLang="en-US"/>
        </a:p>
      </dgm:t>
    </dgm:pt>
    <dgm:pt modelId="{A662A390-DCC4-4896-84F2-85362E482201}" type="pres">
      <dgm:prSet presAssocID="{4ED1B7F3-8A27-43D9-B774-0BB806C0CF2F}" presName="linear" presStyleCnt="0">
        <dgm:presLayoutVars>
          <dgm:animLvl val="lvl"/>
          <dgm:resizeHandles val="exact"/>
        </dgm:presLayoutVars>
      </dgm:prSet>
      <dgm:spPr/>
      <dgm:t>
        <a:bodyPr/>
        <a:lstStyle/>
        <a:p>
          <a:endParaRPr kumimoji="1" lang="ja-JP" altLang="en-US"/>
        </a:p>
      </dgm:t>
    </dgm:pt>
    <dgm:pt modelId="{4099914A-334E-4486-B7E3-BA2F0A5E4B52}" type="pres">
      <dgm:prSet presAssocID="{F55F8F84-7959-4ACD-A273-C30AB597E3E9}" presName="parentText" presStyleLbl="node1" presStyleIdx="0" presStyleCnt="3">
        <dgm:presLayoutVars>
          <dgm:chMax val="0"/>
          <dgm:bulletEnabled val="1"/>
        </dgm:presLayoutVars>
      </dgm:prSet>
      <dgm:spPr/>
      <dgm:t>
        <a:bodyPr/>
        <a:lstStyle/>
        <a:p>
          <a:endParaRPr kumimoji="1" lang="ja-JP" altLang="en-US"/>
        </a:p>
      </dgm:t>
    </dgm:pt>
    <dgm:pt modelId="{6072AFAA-E864-4F6F-8ECD-8D6F5371FF87}" type="pres">
      <dgm:prSet presAssocID="{6E6DF79A-6F00-4879-BB3B-25033CD628AA}" presName="spacer" presStyleCnt="0"/>
      <dgm:spPr/>
    </dgm:pt>
    <dgm:pt modelId="{D813239B-1845-493A-B6F7-26F33297C0DD}" type="pres">
      <dgm:prSet presAssocID="{C138BF8B-F7E7-410A-999E-3963CF23EB12}" presName="parentText" presStyleLbl="node1" presStyleIdx="1" presStyleCnt="3">
        <dgm:presLayoutVars>
          <dgm:chMax val="0"/>
          <dgm:bulletEnabled val="1"/>
        </dgm:presLayoutVars>
      </dgm:prSet>
      <dgm:spPr/>
      <dgm:t>
        <a:bodyPr/>
        <a:lstStyle/>
        <a:p>
          <a:endParaRPr kumimoji="1" lang="ja-JP" altLang="en-US"/>
        </a:p>
      </dgm:t>
    </dgm:pt>
    <dgm:pt modelId="{B558DB27-8A27-44D1-A3FD-E65C10352658}" type="pres">
      <dgm:prSet presAssocID="{2ACBD52F-0FB2-49FD-AA26-538052561DD2}" presName="spacer" presStyleCnt="0"/>
      <dgm:spPr/>
    </dgm:pt>
    <dgm:pt modelId="{0701C75B-307A-46FD-84D7-0C6B1D39E8EF}" type="pres">
      <dgm:prSet presAssocID="{03E51564-EADC-456D-BD34-093FB7F620B7}" presName="parentText" presStyleLbl="node1" presStyleIdx="2" presStyleCnt="3">
        <dgm:presLayoutVars>
          <dgm:chMax val="0"/>
          <dgm:bulletEnabled val="1"/>
        </dgm:presLayoutVars>
      </dgm:prSet>
      <dgm:spPr/>
      <dgm:t>
        <a:bodyPr/>
        <a:lstStyle/>
        <a:p>
          <a:endParaRPr kumimoji="1" lang="ja-JP" altLang="en-US"/>
        </a:p>
      </dgm:t>
    </dgm:pt>
  </dgm:ptLst>
  <dgm:cxnLst>
    <dgm:cxn modelId="{92E267D6-8D8E-4DE5-BC5D-E24E50D61CCB}" type="presOf" srcId="{F55F8F84-7959-4ACD-A273-C30AB597E3E9}" destId="{4099914A-334E-4486-B7E3-BA2F0A5E4B52}" srcOrd="0" destOrd="0" presId="urn:microsoft.com/office/officeart/2005/8/layout/vList2"/>
    <dgm:cxn modelId="{27B4A5A5-724D-4C4C-9512-F7F2899FA3C9}" srcId="{4ED1B7F3-8A27-43D9-B774-0BB806C0CF2F}" destId="{03E51564-EADC-456D-BD34-093FB7F620B7}" srcOrd="2" destOrd="0" parTransId="{19C10B0F-A2A3-4250-A607-61A9C083BA2F}" sibTransId="{3B03AD50-339B-4005-9DB8-19D7D892FA34}"/>
    <dgm:cxn modelId="{78FCED06-C680-4CF1-B0B3-E61CA0DDB2CA}" srcId="{4ED1B7F3-8A27-43D9-B774-0BB806C0CF2F}" destId="{F55F8F84-7959-4ACD-A273-C30AB597E3E9}" srcOrd="0" destOrd="0" parTransId="{0C2CE12E-A017-4D8C-987B-5C121E6D8770}" sibTransId="{6E6DF79A-6F00-4879-BB3B-25033CD628AA}"/>
    <dgm:cxn modelId="{80910E2D-136F-4424-9CF7-489B9358B816}" srcId="{4ED1B7F3-8A27-43D9-B774-0BB806C0CF2F}" destId="{C138BF8B-F7E7-410A-999E-3963CF23EB12}" srcOrd="1" destOrd="0" parTransId="{AE6F67BD-F11E-478B-89D4-4336F7738BD3}" sibTransId="{2ACBD52F-0FB2-49FD-AA26-538052561DD2}"/>
    <dgm:cxn modelId="{4066749E-FBAC-4903-8D6F-C2FDE8310B9C}" type="presOf" srcId="{C138BF8B-F7E7-410A-999E-3963CF23EB12}" destId="{D813239B-1845-493A-B6F7-26F33297C0DD}" srcOrd="0" destOrd="0" presId="urn:microsoft.com/office/officeart/2005/8/layout/vList2"/>
    <dgm:cxn modelId="{CC4CE882-5B80-4184-8267-83B039AB8DF2}" type="presOf" srcId="{4ED1B7F3-8A27-43D9-B774-0BB806C0CF2F}" destId="{A662A390-DCC4-4896-84F2-85362E482201}" srcOrd="0" destOrd="0" presId="urn:microsoft.com/office/officeart/2005/8/layout/vList2"/>
    <dgm:cxn modelId="{3AEB1FBF-A75E-450C-90AD-9D5ABB022361}" type="presOf" srcId="{03E51564-EADC-456D-BD34-093FB7F620B7}" destId="{0701C75B-307A-46FD-84D7-0C6B1D39E8EF}" srcOrd="0" destOrd="0" presId="urn:microsoft.com/office/officeart/2005/8/layout/vList2"/>
    <dgm:cxn modelId="{280C2707-DBB6-4E83-A8FD-3097DF4FB450}" type="presParOf" srcId="{A662A390-DCC4-4896-84F2-85362E482201}" destId="{4099914A-334E-4486-B7E3-BA2F0A5E4B52}" srcOrd="0" destOrd="0" presId="urn:microsoft.com/office/officeart/2005/8/layout/vList2"/>
    <dgm:cxn modelId="{F0B29CD4-2B7F-425D-9D03-920AC3A81C2F}" type="presParOf" srcId="{A662A390-DCC4-4896-84F2-85362E482201}" destId="{6072AFAA-E864-4F6F-8ECD-8D6F5371FF87}" srcOrd="1" destOrd="0" presId="urn:microsoft.com/office/officeart/2005/8/layout/vList2"/>
    <dgm:cxn modelId="{EBA2F444-3A67-48E7-83AC-22FB5137E85A}" type="presParOf" srcId="{A662A390-DCC4-4896-84F2-85362E482201}" destId="{D813239B-1845-493A-B6F7-26F33297C0DD}" srcOrd="2" destOrd="0" presId="urn:microsoft.com/office/officeart/2005/8/layout/vList2"/>
    <dgm:cxn modelId="{38638367-EE2C-4C07-904B-56869F956F89}" type="presParOf" srcId="{A662A390-DCC4-4896-84F2-85362E482201}" destId="{B558DB27-8A27-44D1-A3FD-E65C10352658}" srcOrd="3" destOrd="0" presId="urn:microsoft.com/office/officeart/2005/8/layout/vList2"/>
    <dgm:cxn modelId="{CACFB7A8-28E1-4F8C-B0EE-6432ADB33B2E}" type="presParOf" srcId="{A662A390-DCC4-4896-84F2-85362E482201}" destId="{0701C75B-307A-46FD-84D7-0C6B1D39E8EF}" srcOrd="4" destOrd="0" presId="urn:microsoft.com/office/officeart/2005/8/layout/vList2"/>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ED1B7F3-8A27-43D9-B774-0BB806C0CF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F55F8F84-7959-4ACD-A273-C30AB597E3E9}">
      <dgm:prSet phldrT="[テキスト]"/>
      <dgm:spPr>
        <a:solidFill>
          <a:schemeClr val="bg1">
            <a:lumMod val="50000"/>
          </a:schemeClr>
        </a:solidFill>
      </dgm:spPr>
      <dgm:t>
        <a:bodyPr/>
        <a:lstStyle/>
        <a:p>
          <a:r>
            <a:rPr kumimoji="1" lang="ja-JP" altLang="en-US" dirty="0" smtClean="0"/>
            <a:t>１０月：概論</a:t>
          </a:r>
          <a:endParaRPr kumimoji="1" lang="ja-JP" altLang="en-US" dirty="0"/>
        </a:p>
      </dgm:t>
    </dgm:pt>
    <dgm:pt modelId="{0C2CE12E-A017-4D8C-987B-5C121E6D8770}" type="parTrans" cxnId="{78FCED06-C680-4CF1-B0B3-E61CA0DDB2CA}">
      <dgm:prSet/>
      <dgm:spPr/>
      <dgm:t>
        <a:bodyPr/>
        <a:lstStyle/>
        <a:p>
          <a:endParaRPr kumimoji="1" lang="ja-JP" altLang="en-US"/>
        </a:p>
      </dgm:t>
    </dgm:pt>
    <dgm:pt modelId="{6E6DF79A-6F00-4879-BB3B-25033CD628AA}" type="sibTrans" cxnId="{78FCED06-C680-4CF1-B0B3-E61CA0DDB2CA}">
      <dgm:prSet/>
      <dgm:spPr/>
      <dgm:t>
        <a:bodyPr/>
        <a:lstStyle/>
        <a:p>
          <a:endParaRPr kumimoji="1" lang="ja-JP" altLang="en-US"/>
        </a:p>
      </dgm:t>
    </dgm:pt>
    <dgm:pt modelId="{C138BF8B-F7E7-410A-999E-3963CF23EB12}">
      <dgm:prSet phldrT="[テキスト]"/>
      <dgm:spPr>
        <a:solidFill>
          <a:schemeClr val="bg1">
            <a:lumMod val="50000"/>
          </a:schemeClr>
        </a:solidFill>
      </dgm:spPr>
      <dgm:t>
        <a:bodyPr/>
        <a:lstStyle/>
        <a:p>
          <a:r>
            <a:rPr kumimoji="1" lang="ja-JP" altLang="en-US" dirty="0" smtClean="0"/>
            <a:t>１１月：ネットワーク</a:t>
          </a:r>
          <a:endParaRPr kumimoji="1" lang="en-US" altLang="ja-JP" dirty="0" smtClean="0"/>
        </a:p>
      </dgm:t>
    </dgm:pt>
    <dgm:pt modelId="{AE6F67BD-F11E-478B-89D4-4336F7738BD3}" type="parTrans" cxnId="{80910E2D-136F-4424-9CF7-489B9358B816}">
      <dgm:prSet/>
      <dgm:spPr/>
      <dgm:t>
        <a:bodyPr/>
        <a:lstStyle/>
        <a:p>
          <a:endParaRPr kumimoji="1" lang="ja-JP" altLang="en-US"/>
        </a:p>
      </dgm:t>
    </dgm:pt>
    <dgm:pt modelId="{2ACBD52F-0FB2-49FD-AA26-538052561DD2}" type="sibTrans" cxnId="{80910E2D-136F-4424-9CF7-489B9358B816}">
      <dgm:prSet/>
      <dgm:spPr/>
      <dgm:t>
        <a:bodyPr/>
        <a:lstStyle/>
        <a:p>
          <a:endParaRPr kumimoji="1" lang="ja-JP" altLang="en-US"/>
        </a:p>
      </dgm:t>
    </dgm:pt>
    <dgm:pt modelId="{03E51564-EADC-456D-BD34-093FB7F620B7}">
      <dgm:prSet phldrT="[テキスト]"/>
      <dgm:spPr>
        <a:solidFill>
          <a:schemeClr val="accent2"/>
        </a:solidFill>
      </dgm:spPr>
      <dgm:t>
        <a:bodyPr/>
        <a:lstStyle/>
        <a:p>
          <a:r>
            <a:rPr kumimoji="1" lang="ja-JP" altLang="en-US" dirty="0" smtClean="0"/>
            <a:t>１２月：大規模化</a:t>
          </a:r>
          <a:endParaRPr kumimoji="1" lang="en-US" altLang="ja-JP" dirty="0" smtClean="0"/>
        </a:p>
      </dgm:t>
    </dgm:pt>
    <dgm:pt modelId="{19C10B0F-A2A3-4250-A607-61A9C083BA2F}" type="parTrans" cxnId="{27B4A5A5-724D-4C4C-9512-F7F2899FA3C9}">
      <dgm:prSet/>
      <dgm:spPr/>
      <dgm:t>
        <a:bodyPr/>
        <a:lstStyle/>
        <a:p>
          <a:endParaRPr kumimoji="1" lang="ja-JP" altLang="en-US"/>
        </a:p>
      </dgm:t>
    </dgm:pt>
    <dgm:pt modelId="{3B03AD50-339B-4005-9DB8-19D7D892FA34}" type="sibTrans" cxnId="{27B4A5A5-724D-4C4C-9512-F7F2899FA3C9}">
      <dgm:prSet/>
      <dgm:spPr/>
      <dgm:t>
        <a:bodyPr/>
        <a:lstStyle/>
        <a:p>
          <a:endParaRPr kumimoji="1" lang="ja-JP" altLang="en-US"/>
        </a:p>
      </dgm:t>
    </dgm:pt>
    <dgm:pt modelId="{A662A390-DCC4-4896-84F2-85362E482201}" type="pres">
      <dgm:prSet presAssocID="{4ED1B7F3-8A27-43D9-B774-0BB806C0CF2F}" presName="linear" presStyleCnt="0">
        <dgm:presLayoutVars>
          <dgm:animLvl val="lvl"/>
          <dgm:resizeHandles val="exact"/>
        </dgm:presLayoutVars>
      </dgm:prSet>
      <dgm:spPr/>
      <dgm:t>
        <a:bodyPr/>
        <a:lstStyle/>
        <a:p>
          <a:endParaRPr kumimoji="1" lang="ja-JP" altLang="en-US"/>
        </a:p>
      </dgm:t>
    </dgm:pt>
    <dgm:pt modelId="{4099914A-334E-4486-B7E3-BA2F0A5E4B52}" type="pres">
      <dgm:prSet presAssocID="{F55F8F84-7959-4ACD-A273-C30AB597E3E9}" presName="parentText" presStyleLbl="node1" presStyleIdx="0" presStyleCnt="3">
        <dgm:presLayoutVars>
          <dgm:chMax val="0"/>
          <dgm:bulletEnabled val="1"/>
        </dgm:presLayoutVars>
      </dgm:prSet>
      <dgm:spPr/>
      <dgm:t>
        <a:bodyPr/>
        <a:lstStyle/>
        <a:p>
          <a:endParaRPr kumimoji="1" lang="ja-JP" altLang="en-US"/>
        </a:p>
      </dgm:t>
    </dgm:pt>
    <dgm:pt modelId="{6072AFAA-E864-4F6F-8ECD-8D6F5371FF87}" type="pres">
      <dgm:prSet presAssocID="{6E6DF79A-6F00-4879-BB3B-25033CD628AA}" presName="spacer" presStyleCnt="0"/>
      <dgm:spPr/>
    </dgm:pt>
    <dgm:pt modelId="{D813239B-1845-493A-B6F7-26F33297C0DD}" type="pres">
      <dgm:prSet presAssocID="{C138BF8B-F7E7-410A-999E-3963CF23EB12}" presName="parentText" presStyleLbl="node1" presStyleIdx="1" presStyleCnt="3">
        <dgm:presLayoutVars>
          <dgm:chMax val="0"/>
          <dgm:bulletEnabled val="1"/>
        </dgm:presLayoutVars>
      </dgm:prSet>
      <dgm:spPr/>
      <dgm:t>
        <a:bodyPr/>
        <a:lstStyle/>
        <a:p>
          <a:endParaRPr kumimoji="1" lang="ja-JP" altLang="en-US"/>
        </a:p>
      </dgm:t>
    </dgm:pt>
    <dgm:pt modelId="{B558DB27-8A27-44D1-A3FD-E65C10352658}" type="pres">
      <dgm:prSet presAssocID="{2ACBD52F-0FB2-49FD-AA26-538052561DD2}" presName="spacer" presStyleCnt="0"/>
      <dgm:spPr/>
    </dgm:pt>
    <dgm:pt modelId="{0701C75B-307A-46FD-84D7-0C6B1D39E8EF}" type="pres">
      <dgm:prSet presAssocID="{03E51564-EADC-456D-BD34-093FB7F620B7}" presName="parentText" presStyleLbl="node1" presStyleIdx="2" presStyleCnt="3">
        <dgm:presLayoutVars>
          <dgm:chMax val="0"/>
          <dgm:bulletEnabled val="1"/>
        </dgm:presLayoutVars>
      </dgm:prSet>
      <dgm:spPr/>
      <dgm:t>
        <a:bodyPr/>
        <a:lstStyle/>
        <a:p>
          <a:endParaRPr kumimoji="1" lang="ja-JP" altLang="en-US"/>
        </a:p>
      </dgm:t>
    </dgm:pt>
  </dgm:ptLst>
  <dgm:cxnLst>
    <dgm:cxn modelId="{1F164C3B-E36F-47A1-A362-A2C25522DC1A}" type="presOf" srcId="{C138BF8B-F7E7-410A-999E-3963CF23EB12}" destId="{D813239B-1845-493A-B6F7-26F33297C0DD}" srcOrd="0" destOrd="0" presId="urn:microsoft.com/office/officeart/2005/8/layout/vList2"/>
    <dgm:cxn modelId="{B638B90C-F751-4585-872C-00961F44BBB3}" type="presOf" srcId="{4ED1B7F3-8A27-43D9-B774-0BB806C0CF2F}" destId="{A662A390-DCC4-4896-84F2-85362E482201}" srcOrd="0" destOrd="0" presId="urn:microsoft.com/office/officeart/2005/8/layout/vList2"/>
    <dgm:cxn modelId="{27B4A5A5-724D-4C4C-9512-F7F2899FA3C9}" srcId="{4ED1B7F3-8A27-43D9-B774-0BB806C0CF2F}" destId="{03E51564-EADC-456D-BD34-093FB7F620B7}" srcOrd="2" destOrd="0" parTransId="{19C10B0F-A2A3-4250-A607-61A9C083BA2F}" sibTransId="{3B03AD50-339B-4005-9DB8-19D7D892FA34}"/>
    <dgm:cxn modelId="{78FCED06-C680-4CF1-B0B3-E61CA0DDB2CA}" srcId="{4ED1B7F3-8A27-43D9-B774-0BB806C0CF2F}" destId="{F55F8F84-7959-4ACD-A273-C30AB597E3E9}" srcOrd="0" destOrd="0" parTransId="{0C2CE12E-A017-4D8C-987B-5C121E6D8770}" sibTransId="{6E6DF79A-6F00-4879-BB3B-25033CD628AA}"/>
    <dgm:cxn modelId="{21B186EC-1348-4DE6-81D5-BE111FCFA2AA}" type="presOf" srcId="{F55F8F84-7959-4ACD-A273-C30AB597E3E9}" destId="{4099914A-334E-4486-B7E3-BA2F0A5E4B52}" srcOrd="0" destOrd="0" presId="urn:microsoft.com/office/officeart/2005/8/layout/vList2"/>
    <dgm:cxn modelId="{FF3B399F-87A1-47DE-903C-9F1E8AE51EC0}" type="presOf" srcId="{03E51564-EADC-456D-BD34-093FB7F620B7}" destId="{0701C75B-307A-46FD-84D7-0C6B1D39E8EF}" srcOrd="0" destOrd="0" presId="urn:microsoft.com/office/officeart/2005/8/layout/vList2"/>
    <dgm:cxn modelId="{80910E2D-136F-4424-9CF7-489B9358B816}" srcId="{4ED1B7F3-8A27-43D9-B774-0BB806C0CF2F}" destId="{C138BF8B-F7E7-410A-999E-3963CF23EB12}" srcOrd="1" destOrd="0" parTransId="{AE6F67BD-F11E-478B-89D4-4336F7738BD3}" sibTransId="{2ACBD52F-0FB2-49FD-AA26-538052561DD2}"/>
    <dgm:cxn modelId="{D12498E3-2F70-4FF7-98AA-3B51A30DBFC2}" type="presParOf" srcId="{A662A390-DCC4-4896-84F2-85362E482201}" destId="{4099914A-334E-4486-B7E3-BA2F0A5E4B52}" srcOrd="0" destOrd="0" presId="urn:microsoft.com/office/officeart/2005/8/layout/vList2"/>
    <dgm:cxn modelId="{D6A6405E-0B77-49EC-8E09-416E2DEA85BF}" type="presParOf" srcId="{A662A390-DCC4-4896-84F2-85362E482201}" destId="{6072AFAA-E864-4F6F-8ECD-8D6F5371FF87}" srcOrd="1" destOrd="0" presId="urn:microsoft.com/office/officeart/2005/8/layout/vList2"/>
    <dgm:cxn modelId="{F1BE128F-903F-492F-B0E2-797D52B3D0B9}" type="presParOf" srcId="{A662A390-DCC4-4896-84F2-85362E482201}" destId="{D813239B-1845-493A-B6F7-26F33297C0DD}" srcOrd="2" destOrd="0" presId="urn:microsoft.com/office/officeart/2005/8/layout/vList2"/>
    <dgm:cxn modelId="{E907B756-9326-4238-BDE4-8BBED12565D1}" type="presParOf" srcId="{A662A390-DCC4-4896-84F2-85362E482201}" destId="{B558DB27-8A27-44D1-A3FD-E65C10352658}" srcOrd="3" destOrd="0" presId="urn:microsoft.com/office/officeart/2005/8/layout/vList2"/>
    <dgm:cxn modelId="{7F3EA1C8-8705-4E07-8428-017D629F1D6A}" type="presParOf" srcId="{A662A390-DCC4-4896-84F2-85362E482201}" destId="{0701C75B-307A-46FD-84D7-0C6B1D39E8EF}" srcOrd="4" destOrd="0" presId="urn:microsoft.com/office/officeart/2005/8/layout/vList2"/>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6CFC86F-FB6F-473F-81F7-51AE1C4148C6}"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kumimoji="1" lang="ja-JP" altLang="en-US"/>
        </a:p>
      </dgm:t>
    </dgm:pt>
    <dgm:pt modelId="{1D7A1B36-5C83-4ECE-B7E0-56BA4288DE82}">
      <dgm:prSet/>
      <dgm:spPr/>
      <dgm:t>
        <a:bodyPr/>
        <a:lstStyle/>
        <a:p>
          <a:pPr rtl="0"/>
          <a:r>
            <a:rPr lang="ja-JP" altLang="en-US" dirty="0" smtClean="0"/>
            <a:t>前々回のおさらい</a:t>
          </a:r>
          <a:endParaRPr lang="en-US" altLang="ja-JP" dirty="0" smtClean="0"/>
        </a:p>
      </dgm:t>
    </dgm:pt>
    <dgm:pt modelId="{5ABD66F2-84E6-4F20-88E9-4BA42353DAA0}" type="parTrans" cxnId="{AFF2BDF7-B552-498A-981E-3A17A0ECE103}">
      <dgm:prSet/>
      <dgm:spPr/>
      <dgm:t>
        <a:bodyPr/>
        <a:lstStyle/>
        <a:p>
          <a:endParaRPr kumimoji="1" lang="ja-JP" altLang="en-US"/>
        </a:p>
      </dgm:t>
    </dgm:pt>
    <dgm:pt modelId="{BEF44173-00E9-483B-8344-8110F028CDA5}" type="sibTrans" cxnId="{AFF2BDF7-B552-498A-981E-3A17A0ECE103}">
      <dgm:prSet/>
      <dgm:spPr/>
      <dgm:t>
        <a:bodyPr/>
        <a:lstStyle/>
        <a:p>
          <a:endParaRPr kumimoji="1" lang="ja-JP" altLang="en-US"/>
        </a:p>
      </dgm:t>
    </dgm:pt>
    <dgm:pt modelId="{9DA3D9C5-90A6-4CB5-9FA1-B8617B832B00}">
      <dgm:prSet/>
      <dgm:spPr/>
      <dgm:t>
        <a:bodyPr/>
        <a:lstStyle/>
        <a:p>
          <a:pPr rtl="0"/>
          <a:r>
            <a:rPr lang="ja-JP" altLang="en-US" dirty="0" smtClean="0"/>
            <a:t>大規模サーバーの基礎を知る</a:t>
          </a:r>
          <a:endParaRPr lang="ja-JP" dirty="0"/>
        </a:p>
      </dgm:t>
    </dgm:pt>
    <dgm:pt modelId="{0CC4FAB9-5B7F-4B7C-8663-3CB620B766FA}" type="parTrans" cxnId="{8EAC6513-E6FE-4AF0-B6AE-1C1496A6F3EA}">
      <dgm:prSet/>
      <dgm:spPr/>
      <dgm:t>
        <a:bodyPr/>
        <a:lstStyle/>
        <a:p>
          <a:endParaRPr kumimoji="1" lang="ja-JP" altLang="en-US"/>
        </a:p>
      </dgm:t>
    </dgm:pt>
    <dgm:pt modelId="{8058255B-6588-4646-8549-48FD7832CE45}" type="sibTrans" cxnId="{8EAC6513-E6FE-4AF0-B6AE-1C1496A6F3EA}">
      <dgm:prSet/>
      <dgm:spPr/>
      <dgm:t>
        <a:bodyPr/>
        <a:lstStyle/>
        <a:p>
          <a:endParaRPr kumimoji="1" lang="ja-JP" altLang="en-US"/>
        </a:p>
      </dgm:t>
    </dgm:pt>
    <dgm:pt modelId="{C837C1AD-A4A6-4777-8782-2130737D1873}">
      <dgm:prSet/>
      <dgm:spPr/>
      <dgm:t>
        <a:bodyPr/>
        <a:lstStyle/>
        <a:p>
          <a:pPr rtl="0"/>
          <a:r>
            <a:rPr lang="ja-JP" altLang="en-US" dirty="0" smtClean="0"/>
            <a:t>ボトルネックを理解する</a:t>
          </a:r>
          <a:endParaRPr lang="ja-JP" dirty="0"/>
        </a:p>
      </dgm:t>
    </dgm:pt>
    <dgm:pt modelId="{DD5212CB-8469-4446-B6F8-A00F918B1321}" type="sibTrans" cxnId="{2526F063-0491-4B32-BFA3-665B869B791D}">
      <dgm:prSet/>
      <dgm:spPr/>
      <dgm:t>
        <a:bodyPr/>
        <a:lstStyle/>
        <a:p>
          <a:endParaRPr kumimoji="1" lang="ja-JP" altLang="en-US"/>
        </a:p>
      </dgm:t>
    </dgm:pt>
    <dgm:pt modelId="{2AEAF5F4-DFF2-4AB9-A9E3-CEEE97B60FA0}" type="parTrans" cxnId="{2526F063-0491-4B32-BFA3-665B869B791D}">
      <dgm:prSet/>
      <dgm:spPr/>
      <dgm:t>
        <a:bodyPr/>
        <a:lstStyle/>
        <a:p>
          <a:endParaRPr kumimoji="1" lang="ja-JP" altLang="en-US"/>
        </a:p>
      </dgm:t>
    </dgm:pt>
    <dgm:pt modelId="{1333C29F-CDB9-4D3A-98BF-18D1ED7CF90F}" type="pres">
      <dgm:prSet presAssocID="{66CFC86F-FB6F-473F-81F7-51AE1C4148C6}" presName="outerComposite" presStyleCnt="0">
        <dgm:presLayoutVars>
          <dgm:chMax val="5"/>
          <dgm:dir/>
          <dgm:resizeHandles val="exact"/>
        </dgm:presLayoutVars>
      </dgm:prSet>
      <dgm:spPr/>
      <dgm:t>
        <a:bodyPr/>
        <a:lstStyle/>
        <a:p>
          <a:endParaRPr kumimoji="1" lang="ja-JP" altLang="en-US"/>
        </a:p>
      </dgm:t>
    </dgm:pt>
    <dgm:pt modelId="{4CAA7090-8EAB-41F2-A878-60D86B5C4E6C}" type="pres">
      <dgm:prSet presAssocID="{66CFC86F-FB6F-473F-81F7-51AE1C4148C6}" presName="dummyMaxCanvas" presStyleCnt="0">
        <dgm:presLayoutVars/>
      </dgm:prSet>
      <dgm:spPr/>
      <dgm:t>
        <a:bodyPr/>
        <a:lstStyle/>
        <a:p>
          <a:endParaRPr kumimoji="1" lang="ja-JP" altLang="en-US"/>
        </a:p>
      </dgm:t>
    </dgm:pt>
    <dgm:pt modelId="{E3E856F8-6B9C-4C32-8874-5470CC93968F}" type="pres">
      <dgm:prSet presAssocID="{66CFC86F-FB6F-473F-81F7-51AE1C4148C6}" presName="ThreeNodes_1" presStyleLbl="node1" presStyleIdx="0" presStyleCnt="3">
        <dgm:presLayoutVars>
          <dgm:bulletEnabled val="1"/>
        </dgm:presLayoutVars>
      </dgm:prSet>
      <dgm:spPr/>
      <dgm:t>
        <a:bodyPr/>
        <a:lstStyle/>
        <a:p>
          <a:endParaRPr kumimoji="1" lang="ja-JP" altLang="en-US"/>
        </a:p>
      </dgm:t>
    </dgm:pt>
    <dgm:pt modelId="{52278CDF-E281-43E9-BBD8-C18E700997BC}" type="pres">
      <dgm:prSet presAssocID="{66CFC86F-FB6F-473F-81F7-51AE1C4148C6}" presName="ThreeNodes_2" presStyleLbl="node1" presStyleIdx="1" presStyleCnt="3">
        <dgm:presLayoutVars>
          <dgm:bulletEnabled val="1"/>
        </dgm:presLayoutVars>
      </dgm:prSet>
      <dgm:spPr/>
      <dgm:t>
        <a:bodyPr/>
        <a:lstStyle/>
        <a:p>
          <a:endParaRPr kumimoji="1" lang="ja-JP" altLang="en-US"/>
        </a:p>
      </dgm:t>
    </dgm:pt>
    <dgm:pt modelId="{A1B75AD1-11F6-439A-A30D-CA01E8C79855}" type="pres">
      <dgm:prSet presAssocID="{66CFC86F-FB6F-473F-81F7-51AE1C4148C6}" presName="ThreeNodes_3" presStyleLbl="node1" presStyleIdx="2" presStyleCnt="3">
        <dgm:presLayoutVars>
          <dgm:bulletEnabled val="1"/>
        </dgm:presLayoutVars>
      </dgm:prSet>
      <dgm:spPr/>
      <dgm:t>
        <a:bodyPr/>
        <a:lstStyle/>
        <a:p>
          <a:endParaRPr kumimoji="1" lang="ja-JP" altLang="en-US"/>
        </a:p>
      </dgm:t>
    </dgm:pt>
    <dgm:pt modelId="{FA445A1B-14C8-4A93-807C-BF59AF0969C2}" type="pres">
      <dgm:prSet presAssocID="{66CFC86F-FB6F-473F-81F7-51AE1C4148C6}" presName="ThreeConn_1-2" presStyleLbl="fgAccFollowNode1" presStyleIdx="0" presStyleCnt="2">
        <dgm:presLayoutVars>
          <dgm:bulletEnabled val="1"/>
        </dgm:presLayoutVars>
      </dgm:prSet>
      <dgm:spPr/>
      <dgm:t>
        <a:bodyPr/>
        <a:lstStyle/>
        <a:p>
          <a:endParaRPr kumimoji="1" lang="ja-JP" altLang="en-US"/>
        </a:p>
      </dgm:t>
    </dgm:pt>
    <dgm:pt modelId="{2F8BF41F-2592-4C13-87AC-84CCFE4DEB7C}" type="pres">
      <dgm:prSet presAssocID="{66CFC86F-FB6F-473F-81F7-51AE1C4148C6}" presName="ThreeConn_2-3" presStyleLbl="fgAccFollowNode1" presStyleIdx="1" presStyleCnt="2">
        <dgm:presLayoutVars>
          <dgm:bulletEnabled val="1"/>
        </dgm:presLayoutVars>
      </dgm:prSet>
      <dgm:spPr/>
      <dgm:t>
        <a:bodyPr/>
        <a:lstStyle/>
        <a:p>
          <a:endParaRPr kumimoji="1" lang="ja-JP" altLang="en-US"/>
        </a:p>
      </dgm:t>
    </dgm:pt>
    <dgm:pt modelId="{059F30D0-0C40-4C51-9C10-CE15895D8E39}" type="pres">
      <dgm:prSet presAssocID="{66CFC86F-FB6F-473F-81F7-51AE1C4148C6}" presName="ThreeNodes_1_text" presStyleLbl="node1" presStyleIdx="2" presStyleCnt="3">
        <dgm:presLayoutVars>
          <dgm:bulletEnabled val="1"/>
        </dgm:presLayoutVars>
      </dgm:prSet>
      <dgm:spPr/>
      <dgm:t>
        <a:bodyPr/>
        <a:lstStyle/>
        <a:p>
          <a:endParaRPr kumimoji="1" lang="ja-JP" altLang="en-US"/>
        </a:p>
      </dgm:t>
    </dgm:pt>
    <dgm:pt modelId="{64D1DB29-C64D-44C0-9AD1-663663016E81}" type="pres">
      <dgm:prSet presAssocID="{66CFC86F-FB6F-473F-81F7-51AE1C4148C6}" presName="ThreeNodes_2_text" presStyleLbl="node1" presStyleIdx="2" presStyleCnt="3">
        <dgm:presLayoutVars>
          <dgm:bulletEnabled val="1"/>
        </dgm:presLayoutVars>
      </dgm:prSet>
      <dgm:spPr/>
      <dgm:t>
        <a:bodyPr/>
        <a:lstStyle/>
        <a:p>
          <a:endParaRPr kumimoji="1" lang="ja-JP" altLang="en-US"/>
        </a:p>
      </dgm:t>
    </dgm:pt>
    <dgm:pt modelId="{F54D939B-5850-4580-90C6-5738DC04C3FE}" type="pres">
      <dgm:prSet presAssocID="{66CFC86F-FB6F-473F-81F7-51AE1C4148C6}" presName="ThreeNodes_3_text" presStyleLbl="node1" presStyleIdx="2" presStyleCnt="3">
        <dgm:presLayoutVars>
          <dgm:bulletEnabled val="1"/>
        </dgm:presLayoutVars>
      </dgm:prSet>
      <dgm:spPr/>
      <dgm:t>
        <a:bodyPr/>
        <a:lstStyle/>
        <a:p>
          <a:endParaRPr kumimoji="1" lang="ja-JP" altLang="en-US"/>
        </a:p>
      </dgm:t>
    </dgm:pt>
  </dgm:ptLst>
  <dgm:cxnLst>
    <dgm:cxn modelId="{B302FBA7-11AA-4D0B-8170-221319880A37}" type="presOf" srcId="{C837C1AD-A4A6-4777-8782-2130737D1873}" destId="{64D1DB29-C64D-44C0-9AD1-663663016E81}" srcOrd="1" destOrd="0" presId="urn:microsoft.com/office/officeart/2005/8/layout/vProcess5"/>
    <dgm:cxn modelId="{AD52FD3F-C2F3-4404-97A8-5BB76107EE12}" type="presOf" srcId="{66CFC86F-FB6F-473F-81F7-51AE1C4148C6}" destId="{1333C29F-CDB9-4D3A-98BF-18D1ED7CF90F}" srcOrd="0" destOrd="0" presId="urn:microsoft.com/office/officeart/2005/8/layout/vProcess5"/>
    <dgm:cxn modelId="{C47DD831-8D2E-44D9-8357-80033645EFFC}" type="presOf" srcId="{9DA3D9C5-90A6-4CB5-9FA1-B8617B832B00}" destId="{A1B75AD1-11F6-439A-A30D-CA01E8C79855}" srcOrd="0" destOrd="0" presId="urn:microsoft.com/office/officeart/2005/8/layout/vProcess5"/>
    <dgm:cxn modelId="{8EAC6513-E6FE-4AF0-B6AE-1C1496A6F3EA}" srcId="{66CFC86F-FB6F-473F-81F7-51AE1C4148C6}" destId="{9DA3D9C5-90A6-4CB5-9FA1-B8617B832B00}" srcOrd="2" destOrd="0" parTransId="{0CC4FAB9-5B7F-4B7C-8663-3CB620B766FA}" sibTransId="{8058255B-6588-4646-8549-48FD7832CE45}"/>
    <dgm:cxn modelId="{1FD28F10-83C7-440F-97F4-85D6AA5EFD87}" type="presOf" srcId="{1D7A1B36-5C83-4ECE-B7E0-56BA4288DE82}" destId="{059F30D0-0C40-4C51-9C10-CE15895D8E39}" srcOrd="1" destOrd="0" presId="urn:microsoft.com/office/officeart/2005/8/layout/vProcess5"/>
    <dgm:cxn modelId="{815583C9-204C-4500-AF46-7CE3BA455E70}" type="presOf" srcId="{9DA3D9C5-90A6-4CB5-9FA1-B8617B832B00}" destId="{F54D939B-5850-4580-90C6-5738DC04C3FE}" srcOrd="1" destOrd="0" presId="urn:microsoft.com/office/officeart/2005/8/layout/vProcess5"/>
    <dgm:cxn modelId="{38D152E6-A681-4959-9DD3-0E5360D44460}" type="presOf" srcId="{BEF44173-00E9-483B-8344-8110F028CDA5}" destId="{FA445A1B-14C8-4A93-807C-BF59AF0969C2}" srcOrd="0" destOrd="0" presId="urn:microsoft.com/office/officeart/2005/8/layout/vProcess5"/>
    <dgm:cxn modelId="{B367D9EE-56C1-4216-BB58-075E5E7B494B}" type="presOf" srcId="{C837C1AD-A4A6-4777-8782-2130737D1873}" destId="{52278CDF-E281-43E9-BBD8-C18E700997BC}" srcOrd="0" destOrd="0" presId="urn:microsoft.com/office/officeart/2005/8/layout/vProcess5"/>
    <dgm:cxn modelId="{2526F063-0491-4B32-BFA3-665B869B791D}" srcId="{66CFC86F-FB6F-473F-81F7-51AE1C4148C6}" destId="{C837C1AD-A4A6-4777-8782-2130737D1873}" srcOrd="1" destOrd="0" parTransId="{2AEAF5F4-DFF2-4AB9-A9E3-CEEE97B60FA0}" sibTransId="{DD5212CB-8469-4446-B6F8-A00F918B1321}"/>
    <dgm:cxn modelId="{AFF2BDF7-B552-498A-981E-3A17A0ECE103}" srcId="{66CFC86F-FB6F-473F-81F7-51AE1C4148C6}" destId="{1D7A1B36-5C83-4ECE-B7E0-56BA4288DE82}" srcOrd="0" destOrd="0" parTransId="{5ABD66F2-84E6-4F20-88E9-4BA42353DAA0}" sibTransId="{BEF44173-00E9-483B-8344-8110F028CDA5}"/>
    <dgm:cxn modelId="{CF3DDA27-70B0-403D-A276-EC83B0B94106}" type="presOf" srcId="{1D7A1B36-5C83-4ECE-B7E0-56BA4288DE82}" destId="{E3E856F8-6B9C-4C32-8874-5470CC93968F}" srcOrd="0" destOrd="0" presId="urn:microsoft.com/office/officeart/2005/8/layout/vProcess5"/>
    <dgm:cxn modelId="{7A6C9063-EDEC-4540-9577-A3563158D6D4}" type="presOf" srcId="{DD5212CB-8469-4446-B6F8-A00F918B1321}" destId="{2F8BF41F-2592-4C13-87AC-84CCFE4DEB7C}" srcOrd="0" destOrd="0" presId="urn:microsoft.com/office/officeart/2005/8/layout/vProcess5"/>
    <dgm:cxn modelId="{F2C97320-D41E-48B5-9A8C-0A34F3254DB1}" type="presParOf" srcId="{1333C29F-CDB9-4D3A-98BF-18D1ED7CF90F}" destId="{4CAA7090-8EAB-41F2-A878-60D86B5C4E6C}" srcOrd="0" destOrd="0" presId="urn:microsoft.com/office/officeart/2005/8/layout/vProcess5"/>
    <dgm:cxn modelId="{99BB4325-F546-4AB7-939D-F29D1F648FCF}" type="presParOf" srcId="{1333C29F-CDB9-4D3A-98BF-18D1ED7CF90F}" destId="{E3E856F8-6B9C-4C32-8874-5470CC93968F}" srcOrd="1" destOrd="0" presId="urn:microsoft.com/office/officeart/2005/8/layout/vProcess5"/>
    <dgm:cxn modelId="{AD39F7F1-FAEB-426B-8EB9-452371046CCC}" type="presParOf" srcId="{1333C29F-CDB9-4D3A-98BF-18D1ED7CF90F}" destId="{52278CDF-E281-43E9-BBD8-C18E700997BC}" srcOrd="2" destOrd="0" presId="urn:microsoft.com/office/officeart/2005/8/layout/vProcess5"/>
    <dgm:cxn modelId="{8A787BC7-A153-4DC4-940B-0CFFC39AB659}" type="presParOf" srcId="{1333C29F-CDB9-4D3A-98BF-18D1ED7CF90F}" destId="{A1B75AD1-11F6-439A-A30D-CA01E8C79855}" srcOrd="3" destOrd="0" presId="urn:microsoft.com/office/officeart/2005/8/layout/vProcess5"/>
    <dgm:cxn modelId="{CDE204B1-FBB2-4254-B492-3CF8EDBDCC7E}" type="presParOf" srcId="{1333C29F-CDB9-4D3A-98BF-18D1ED7CF90F}" destId="{FA445A1B-14C8-4A93-807C-BF59AF0969C2}" srcOrd="4" destOrd="0" presId="urn:microsoft.com/office/officeart/2005/8/layout/vProcess5"/>
    <dgm:cxn modelId="{CCCAA0D6-66C8-436B-84D6-E60228112B72}" type="presParOf" srcId="{1333C29F-CDB9-4D3A-98BF-18D1ED7CF90F}" destId="{2F8BF41F-2592-4C13-87AC-84CCFE4DEB7C}" srcOrd="5" destOrd="0" presId="urn:microsoft.com/office/officeart/2005/8/layout/vProcess5"/>
    <dgm:cxn modelId="{DF7CA62E-A3DE-47EA-88D4-6248BD07B385}" type="presParOf" srcId="{1333C29F-CDB9-4D3A-98BF-18D1ED7CF90F}" destId="{059F30D0-0C40-4C51-9C10-CE15895D8E39}" srcOrd="6" destOrd="0" presId="urn:microsoft.com/office/officeart/2005/8/layout/vProcess5"/>
    <dgm:cxn modelId="{AF1410C3-16AB-4941-8BCB-B96E470815DE}" type="presParOf" srcId="{1333C29F-CDB9-4D3A-98BF-18D1ED7CF90F}" destId="{64D1DB29-C64D-44C0-9AD1-663663016E81}" srcOrd="7" destOrd="0" presId="urn:microsoft.com/office/officeart/2005/8/layout/vProcess5"/>
    <dgm:cxn modelId="{A3924B70-CDFD-490E-AF9C-14D176360AA5}" type="presParOf" srcId="{1333C29F-CDB9-4D3A-98BF-18D1ED7CF90F}" destId="{F54D939B-5850-4580-90C6-5738DC04C3F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accent2"/>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5"/>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E227483A-ADFE-4026-BA28-F7A13A67F941}" type="presOf" srcId="{24E8B4CE-28A4-4AAB-9B8B-1555063760CC}" destId="{5FBC2B98-E808-42B4-A2AD-79FF4B596079}"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F522079A-5754-4ED7-971F-AB4C9C8BAEAA}" type="presOf" srcId="{EDD5B62D-E210-4844-8F5E-041735AC3C2B}" destId="{2A6DF659-30A5-4FC3-8D6A-217EB8F101FF}"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7334E6CA-1C78-4432-87B4-7D42331E44E3}" type="presOf" srcId="{8446AEDA-6035-451E-8C3F-5BADBCA2AC8F}" destId="{4B07B72F-A69F-4970-A97A-93DB25A6133A}" srcOrd="0" destOrd="0" presId="urn:microsoft.com/office/officeart/2005/8/layout/hChevron3"/>
    <dgm:cxn modelId="{5B075444-CDAA-45E1-9F38-243F43C85C2D}" type="presOf" srcId="{FA2AF054-58ED-42CB-A6D5-D5CE2018CFA7}" destId="{D713AE0A-1625-495A-99D0-3CAC4487B710}"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6A785B36-6186-4FB4-B29C-00660B8E5D46}" type="presOf" srcId="{CBC59D21-88D2-4B01-94A3-F610551A4531}" destId="{24705F9F-2F46-40E6-B0BD-71BAC80316BD}"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58A49FD2-2BDF-4EF8-9B13-9B50F6062F8A}" srcId="{853EE942-93FE-4B7D-8CE3-81B762BE8381}" destId="{FA2AF054-58ED-42CB-A6D5-D5CE2018CFA7}" srcOrd="0" destOrd="0" parTransId="{F63D02FA-4EB6-42B8-83B1-085B5D1A75E2}" sibTransId="{7AB640B8-B3E8-4A70-9968-F0E932CE7492}"/>
    <dgm:cxn modelId="{0CDB78DC-8946-4900-9B51-7D0923CA995A}" type="presOf" srcId="{853EE942-93FE-4B7D-8CE3-81B762BE8381}" destId="{2E6E606B-58E9-419A-B562-EA5D4DB774B9}" srcOrd="0" destOrd="0" presId="urn:microsoft.com/office/officeart/2005/8/layout/hChevron3"/>
    <dgm:cxn modelId="{C340B391-BAD9-4E90-A175-6CCF243D010E}" type="presParOf" srcId="{2E6E606B-58E9-419A-B562-EA5D4DB774B9}" destId="{D713AE0A-1625-495A-99D0-3CAC4487B710}" srcOrd="0" destOrd="0" presId="urn:microsoft.com/office/officeart/2005/8/layout/hChevron3"/>
    <dgm:cxn modelId="{D8B219CC-9663-4181-A0CF-D60E44B85E16}" type="presParOf" srcId="{2E6E606B-58E9-419A-B562-EA5D4DB774B9}" destId="{706CA538-E27C-4364-ABF9-C9382DEF08BC}" srcOrd="1" destOrd="0" presId="urn:microsoft.com/office/officeart/2005/8/layout/hChevron3"/>
    <dgm:cxn modelId="{FBBD64A7-3DF7-4F07-AB4F-87F70F630DCF}" type="presParOf" srcId="{2E6E606B-58E9-419A-B562-EA5D4DB774B9}" destId="{2A6DF659-30A5-4FC3-8D6A-217EB8F101FF}" srcOrd="2" destOrd="0" presId="urn:microsoft.com/office/officeart/2005/8/layout/hChevron3"/>
    <dgm:cxn modelId="{424E8D89-50CC-4FD8-8AC8-3522E6DA55E5}" type="presParOf" srcId="{2E6E606B-58E9-419A-B562-EA5D4DB774B9}" destId="{473ACDDE-FACB-49F5-9A14-CF3A36033E8C}" srcOrd="3" destOrd="0" presId="urn:microsoft.com/office/officeart/2005/8/layout/hChevron3"/>
    <dgm:cxn modelId="{4F0DDC08-C12E-415C-A1CB-AABBC47224D4}" type="presParOf" srcId="{2E6E606B-58E9-419A-B562-EA5D4DB774B9}" destId="{4B07B72F-A69F-4970-A97A-93DB25A6133A}" srcOrd="4" destOrd="0" presId="urn:microsoft.com/office/officeart/2005/8/layout/hChevron3"/>
    <dgm:cxn modelId="{3FA04666-69E7-4146-86FD-C6861FEA2258}" type="presParOf" srcId="{2E6E606B-58E9-419A-B562-EA5D4DB774B9}" destId="{1AD4E9AE-01DD-47B7-B670-404704E0DFEA}" srcOrd="5" destOrd="0" presId="urn:microsoft.com/office/officeart/2005/8/layout/hChevron3"/>
    <dgm:cxn modelId="{15D2592A-C6B6-4894-83DC-FF09938996EF}" type="presParOf" srcId="{2E6E606B-58E9-419A-B562-EA5D4DB774B9}" destId="{24705F9F-2F46-40E6-B0BD-71BAC80316BD}" srcOrd="6" destOrd="0" presId="urn:microsoft.com/office/officeart/2005/8/layout/hChevron3"/>
    <dgm:cxn modelId="{26946949-1F5F-4D35-8EFB-AEF25DAF8934}" type="presParOf" srcId="{2E6E606B-58E9-419A-B562-EA5D4DB774B9}" destId="{71C800EB-E5C5-4679-AFA2-4B9B6CE01526}" srcOrd="7" destOrd="0" presId="urn:microsoft.com/office/officeart/2005/8/layout/hChevron3"/>
    <dgm:cxn modelId="{933DFC79-9982-4189-9BA0-ADE6FCCAFA2B}"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bg1">
            <a:lumMod val="50000"/>
          </a:schemeClr>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2"/>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6F187FA8-1C53-4892-B71C-297DA18ADB94}" type="presOf" srcId="{8446AEDA-6035-451E-8C3F-5BADBCA2AC8F}" destId="{4B07B72F-A69F-4970-A97A-93DB25A6133A}"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B8E5F28D-9B3B-4695-9D17-A47D8D7F67A6}" type="presOf" srcId="{853EE942-93FE-4B7D-8CE3-81B762BE8381}" destId="{2E6E606B-58E9-419A-B562-EA5D4DB774B9}"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D7CAE25D-E9AC-40C3-BE8C-C69FE02C1394}" srcId="{853EE942-93FE-4B7D-8CE3-81B762BE8381}" destId="{EDD5B62D-E210-4844-8F5E-041735AC3C2B}" srcOrd="1" destOrd="0" parTransId="{5ED62CC3-2613-4465-BCE2-37E945BCD826}" sibTransId="{2318514B-04CD-468A-8358-2A1D28BC7132}"/>
    <dgm:cxn modelId="{E8CB5425-248C-4933-BC64-8A298BE29A7D}" srcId="{853EE942-93FE-4B7D-8CE3-81B762BE8381}" destId="{CBC59D21-88D2-4B01-94A3-F610551A4531}" srcOrd="3" destOrd="0" parTransId="{7A07FB15-FFDF-46BE-8392-40DEA991E670}" sibTransId="{A5269A4F-5AB0-49E2-8042-4F6BD585AA45}"/>
    <dgm:cxn modelId="{D0B7DDE0-7B86-481C-ABC5-5CD827216455}" type="presOf" srcId="{EDD5B62D-E210-4844-8F5E-041735AC3C2B}" destId="{2A6DF659-30A5-4FC3-8D6A-217EB8F101FF}" srcOrd="0" destOrd="0" presId="urn:microsoft.com/office/officeart/2005/8/layout/hChevron3"/>
    <dgm:cxn modelId="{68F51FD2-881C-47F0-A07B-C11C023AB6A6}" type="presOf" srcId="{CBC59D21-88D2-4B01-94A3-F610551A4531}" destId="{24705F9F-2F46-40E6-B0BD-71BAC80316BD}"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991815F2-C08D-4C47-ABF2-1C2F4F906445}" type="presOf" srcId="{FA2AF054-58ED-42CB-A6D5-D5CE2018CFA7}" destId="{D713AE0A-1625-495A-99D0-3CAC4487B710}" srcOrd="0" destOrd="0" presId="urn:microsoft.com/office/officeart/2005/8/layout/hChevron3"/>
    <dgm:cxn modelId="{A0F57F08-D40C-4CD2-92AA-FCA8E978AE79}" type="presOf" srcId="{24E8B4CE-28A4-4AAB-9B8B-1555063760CC}" destId="{5FBC2B98-E808-42B4-A2AD-79FF4B596079}" srcOrd="0" destOrd="0" presId="urn:microsoft.com/office/officeart/2005/8/layout/hChevron3"/>
    <dgm:cxn modelId="{87CF69B1-CBFF-442B-94A5-A7F761428E7F}" type="presParOf" srcId="{2E6E606B-58E9-419A-B562-EA5D4DB774B9}" destId="{D713AE0A-1625-495A-99D0-3CAC4487B710}" srcOrd="0" destOrd="0" presId="urn:microsoft.com/office/officeart/2005/8/layout/hChevron3"/>
    <dgm:cxn modelId="{3514177B-14AA-467A-B569-2338C2448BC1}" type="presParOf" srcId="{2E6E606B-58E9-419A-B562-EA5D4DB774B9}" destId="{706CA538-E27C-4364-ABF9-C9382DEF08BC}" srcOrd="1" destOrd="0" presId="urn:microsoft.com/office/officeart/2005/8/layout/hChevron3"/>
    <dgm:cxn modelId="{BD037C81-6E95-4A9D-AAAE-2B6A483997C1}" type="presParOf" srcId="{2E6E606B-58E9-419A-B562-EA5D4DB774B9}" destId="{2A6DF659-30A5-4FC3-8D6A-217EB8F101FF}" srcOrd="2" destOrd="0" presId="urn:microsoft.com/office/officeart/2005/8/layout/hChevron3"/>
    <dgm:cxn modelId="{641B00EA-8A0F-4C5C-9902-DF3703AF446C}" type="presParOf" srcId="{2E6E606B-58E9-419A-B562-EA5D4DB774B9}" destId="{473ACDDE-FACB-49F5-9A14-CF3A36033E8C}" srcOrd="3" destOrd="0" presId="urn:microsoft.com/office/officeart/2005/8/layout/hChevron3"/>
    <dgm:cxn modelId="{4E1D9B98-9A95-4E25-AFE8-831AF34ECE32}" type="presParOf" srcId="{2E6E606B-58E9-419A-B562-EA5D4DB774B9}" destId="{4B07B72F-A69F-4970-A97A-93DB25A6133A}" srcOrd="4" destOrd="0" presId="urn:microsoft.com/office/officeart/2005/8/layout/hChevron3"/>
    <dgm:cxn modelId="{B4EC8677-067E-4B91-82A2-0D6F1968BEF9}" type="presParOf" srcId="{2E6E606B-58E9-419A-B562-EA5D4DB774B9}" destId="{1AD4E9AE-01DD-47B7-B670-404704E0DFEA}" srcOrd="5" destOrd="0" presId="urn:microsoft.com/office/officeart/2005/8/layout/hChevron3"/>
    <dgm:cxn modelId="{61B3F235-ECFF-437D-9286-CC0D337683FF}" type="presParOf" srcId="{2E6E606B-58E9-419A-B562-EA5D4DB774B9}" destId="{24705F9F-2F46-40E6-B0BD-71BAC80316BD}" srcOrd="6" destOrd="0" presId="urn:microsoft.com/office/officeart/2005/8/layout/hChevron3"/>
    <dgm:cxn modelId="{7A12010B-9C0A-4431-B4A5-9FE642B6F0DE}" type="presParOf" srcId="{2E6E606B-58E9-419A-B562-EA5D4DB774B9}" destId="{71C800EB-E5C5-4679-AFA2-4B9B6CE01526}" srcOrd="7" destOrd="0" presId="urn:microsoft.com/office/officeart/2005/8/layout/hChevron3"/>
    <dgm:cxn modelId="{E97E6BF5-15EE-4A9D-B297-2E0484552B21}"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81C71B-19D6-4D13-9EF3-96ADB5DDF38C}" type="doc">
      <dgm:prSet loTypeId="urn:microsoft.com/office/officeart/2009/layout/CircleArrowProcess" loCatId="process" qsTypeId="urn:microsoft.com/office/officeart/2005/8/quickstyle/simple5" qsCatId="simple" csTypeId="urn:microsoft.com/office/officeart/2005/8/colors/colorful3" csCatId="colorful" phldr="1"/>
      <dgm:spPr/>
      <dgm:t>
        <a:bodyPr/>
        <a:lstStyle/>
        <a:p>
          <a:endParaRPr kumimoji="1" lang="ja-JP" altLang="en-US"/>
        </a:p>
      </dgm:t>
    </dgm:pt>
    <dgm:pt modelId="{0A1A86AB-4BAE-4788-90C4-324D8744802F}">
      <dgm:prSet phldrT="[テキスト]"/>
      <dgm:spPr/>
      <dgm:t>
        <a:bodyPr/>
        <a:lstStyle/>
        <a:p>
          <a:r>
            <a:rPr kumimoji="1" lang="ja-JP" altLang="en-US" dirty="0" smtClean="0"/>
            <a:t>初参加の人</a:t>
          </a:r>
          <a:endParaRPr kumimoji="1" lang="ja-JP" altLang="en-US" dirty="0"/>
        </a:p>
      </dgm:t>
    </dgm:pt>
    <dgm:pt modelId="{4A45F09E-F06D-4546-B816-C11F8874100C}" type="parTrans" cxnId="{9D767ACB-9274-4997-A73D-4C13F353E736}">
      <dgm:prSet/>
      <dgm:spPr/>
      <dgm:t>
        <a:bodyPr/>
        <a:lstStyle/>
        <a:p>
          <a:endParaRPr kumimoji="1" lang="ja-JP" altLang="en-US"/>
        </a:p>
      </dgm:t>
    </dgm:pt>
    <dgm:pt modelId="{8BF4E96D-4C7F-4505-9824-A2B1A77A7D1F}" type="sibTrans" cxnId="{9D767ACB-9274-4997-A73D-4C13F353E736}">
      <dgm:prSet/>
      <dgm:spPr/>
      <dgm:t>
        <a:bodyPr/>
        <a:lstStyle/>
        <a:p>
          <a:endParaRPr kumimoji="1" lang="ja-JP" altLang="en-US"/>
        </a:p>
      </dgm:t>
    </dgm:pt>
    <dgm:pt modelId="{D8646FF7-CEF8-476D-B6A0-B7C3804B8047}">
      <dgm:prSet phldrT="[テキスト]"/>
      <dgm:spPr/>
      <dgm:t>
        <a:bodyPr/>
        <a:lstStyle/>
        <a:p>
          <a:r>
            <a:rPr kumimoji="1" lang="ja-JP" altLang="en-US" dirty="0" smtClean="0"/>
            <a:t>情報処理の</a:t>
          </a:r>
          <a:r>
            <a:rPr kumimoji="1" lang="en-US" altLang="ja-JP" dirty="0" smtClean="0"/>
            <a:t/>
          </a:r>
          <a:br>
            <a:rPr kumimoji="1" lang="en-US" altLang="ja-JP" dirty="0" smtClean="0"/>
          </a:br>
          <a:r>
            <a:rPr kumimoji="1" lang="ja-JP" altLang="en-US" dirty="0" smtClean="0"/>
            <a:t>初学者</a:t>
          </a:r>
          <a:endParaRPr kumimoji="1" lang="ja-JP" altLang="en-US" dirty="0"/>
        </a:p>
      </dgm:t>
    </dgm:pt>
    <dgm:pt modelId="{74A6D9D1-88E4-4DC2-A084-ECCB31319EF0}" type="parTrans" cxnId="{FF52C07F-BBA4-4F12-B92E-3FDF21967930}">
      <dgm:prSet/>
      <dgm:spPr/>
      <dgm:t>
        <a:bodyPr/>
        <a:lstStyle/>
        <a:p>
          <a:endParaRPr kumimoji="1" lang="ja-JP" altLang="en-US"/>
        </a:p>
      </dgm:t>
    </dgm:pt>
    <dgm:pt modelId="{B698D9ED-5E3F-4C0D-8608-FB214AAC3F78}" type="sibTrans" cxnId="{FF52C07F-BBA4-4F12-B92E-3FDF21967930}">
      <dgm:prSet/>
      <dgm:spPr/>
      <dgm:t>
        <a:bodyPr/>
        <a:lstStyle/>
        <a:p>
          <a:endParaRPr kumimoji="1" lang="ja-JP" altLang="en-US"/>
        </a:p>
      </dgm:t>
    </dgm:pt>
    <dgm:pt modelId="{B9623A2E-CD23-4E4F-9D58-882D0B92C026}" type="pres">
      <dgm:prSet presAssocID="{0F81C71B-19D6-4D13-9EF3-96ADB5DDF38C}" presName="Name0" presStyleCnt="0">
        <dgm:presLayoutVars>
          <dgm:chMax val="7"/>
          <dgm:chPref val="7"/>
          <dgm:dir/>
          <dgm:animLvl val="lvl"/>
        </dgm:presLayoutVars>
      </dgm:prSet>
      <dgm:spPr/>
      <dgm:t>
        <a:bodyPr/>
        <a:lstStyle/>
        <a:p>
          <a:endParaRPr kumimoji="1" lang="ja-JP" altLang="en-US"/>
        </a:p>
      </dgm:t>
    </dgm:pt>
    <dgm:pt modelId="{3BD13DA8-F33C-41BE-B3E9-24CB12FE0368}" type="pres">
      <dgm:prSet presAssocID="{0A1A86AB-4BAE-4788-90C4-324D8744802F}" presName="Accent1" presStyleCnt="0"/>
      <dgm:spPr/>
      <dgm:t>
        <a:bodyPr/>
        <a:lstStyle/>
        <a:p>
          <a:endParaRPr kumimoji="1" lang="ja-JP" altLang="en-US"/>
        </a:p>
      </dgm:t>
    </dgm:pt>
    <dgm:pt modelId="{2EC1CD8E-3612-426C-A1BB-015207583719}" type="pres">
      <dgm:prSet presAssocID="{0A1A86AB-4BAE-4788-90C4-324D8744802F}" presName="Accent" presStyleLbl="node1" presStyleIdx="0" presStyleCnt="2" custScaleX="155878"/>
      <dgm:spPr/>
      <dgm:t>
        <a:bodyPr/>
        <a:lstStyle/>
        <a:p>
          <a:endParaRPr kumimoji="1" lang="ja-JP" altLang="en-US"/>
        </a:p>
      </dgm:t>
    </dgm:pt>
    <dgm:pt modelId="{4F30332E-B738-453A-A743-40DE439BA843}" type="pres">
      <dgm:prSet presAssocID="{0A1A86AB-4BAE-4788-90C4-324D8744802F}" presName="Parent1" presStyleLbl="revTx" presStyleIdx="0" presStyleCnt="2">
        <dgm:presLayoutVars>
          <dgm:chMax val="1"/>
          <dgm:chPref val="1"/>
          <dgm:bulletEnabled val="1"/>
        </dgm:presLayoutVars>
      </dgm:prSet>
      <dgm:spPr/>
      <dgm:t>
        <a:bodyPr/>
        <a:lstStyle/>
        <a:p>
          <a:endParaRPr kumimoji="1" lang="ja-JP" altLang="en-US"/>
        </a:p>
      </dgm:t>
    </dgm:pt>
    <dgm:pt modelId="{A025CF2F-1F35-4773-842D-B1DA6B59E8A3}" type="pres">
      <dgm:prSet presAssocID="{D8646FF7-CEF8-476D-B6A0-B7C3804B8047}" presName="Accent2" presStyleCnt="0"/>
      <dgm:spPr/>
    </dgm:pt>
    <dgm:pt modelId="{BDDC1E84-897F-41C3-B4C0-68C919DE7EED}" type="pres">
      <dgm:prSet presAssocID="{D8646FF7-CEF8-476D-B6A0-B7C3804B8047}" presName="Accent" presStyleLbl="node1" presStyleIdx="1" presStyleCnt="2" custScaleX="172646"/>
      <dgm:spPr/>
    </dgm:pt>
    <dgm:pt modelId="{D6DB4FD1-55B2-4B7A-82D4-A953C6F2334E}" type="pres">
      <dgm:prSet presAssocID="{D8646FF7-CEF8-476D-B6A0-B7C3804B8047}" presName="Parent2" presStyleLbl="revTx" presStyleIdx="1" presStyleCnt="2">
        <dgm:presLayoutVars>
          <dgm:chMax val="1"/>
          <dgm:chPref val="1"/>
          <dgm:bulletEnabled val="1"/>
        </dgm:presLayoutVars>
      </dgm:prSet>
      <dgm:spPr/>
      <dgm:t>
        <a:bodyPr/>
        <a:lstStyle/>
        <a:p>
          <a:endParaRPr kumimoji="1" lang="ja-JP" altLang="en-US"/>
        </a:p>
      </dgm:t>
    </dgm:pt>
  </dgm:ptLst>
  <dgm:cxnLst>
    <dgm:cxn modelId="{CB48A636-3911-4BF1-B686-5957B72D0292}" type="presOf" srcId="{0F81C71B-19D6-4D13-9EF3-96ADB5DDF38C}" destId="{B9623A2E-CD23-4E4F-9D58-882D0B92C026}" srcOrd="0" destOrd="0" presId="urn:microsoft.com/office/officeart/2009/layout/CircleArrowProcess"/>
    <dgm:cxn modelId="{A860C8BC-98E1-4EFE-AC1E-D709967E67E6}" type="presOf" srcId="{0A1A86AB-4BAE-4788-90C4-324D8744802F}" destId="{4F30332E-B738-453A-A743-40DE439BA843}" srcOrd="0" destOrd="0" presId="urn:microsoft.com/office/officeart/2009/layout/CircleArrowProcess"/>
    <dgm:cxn modelId="{1B7721D2-93D3-4890-BF88-F612B52B4E98}" type="presOf" srcId="{D8646FF7-CEF8-476D-B6A0-B7C3804B8047}" destId="{D6DB4FD1-55B2-4B7A-82D4-A953C6F2334E}" srcOrd="0" destOrd="0" presId="urn:microsoft.com/office/officeart/2009/layout/CircleArrowProcess"/>
    <dgm:cxn modelId="{FF52C07F-BBA4-4F12-B92E-3FDF21967930}" srcId="{0F81C71B-19D6-4D13-9EF3-96ADB5DDF38C}" destId="{D8646FF7-CEF8-476D-B6A0-B7C3804B8047}" srcOrd="1" destOrd="0" parTransId="{74A6D9D1-88E4-4DC2-A084-ECCB31319EF0}" sibTransId="{B698D9ED-5E3F-4C0D-8608-FB214AAC3F78}"/>
    <dgm:cxn modelId="{9D767ACB-9274-4997-A73D-4C13F353E736}" srcId="{0F81C71B-19D6-4D13-9EF3-96ADB5DDF38C}" destId="{0A1A86AB-4BAE-4788-90C4-324D8744802F}" srcOrd="0" destOrd="0" parTransId="{4A45F09E-F06D-4546-B816-C11F8874100C}" sibTransId="{8BF4E96D-4C7F-4505-9824-A2B1A77A7D1F}"/>
    <dgm:cxn modelId="{17D8E0E0-F43E-4252-97E4-17107BC02C2C}" type="presParOf" srcId="{B9623A2E-CD23-4E4F-9D58-882D0B92C026}" destId="{3BD13DA8-F33C-41BE-B3E9-24CB12FE0368}" srcOrd="0" destOrd="0" presId="urn:microsoft.com/office/officeart/2009/layout/CircleArrowProcess"/>
    <dgm:cxn modelId="{1ED2E679-724D-4D04-A5CF-42C0C77A7C63}" type="presParOf" srcId="{3BD13DA8-F33C-41BE-B3E9-24CB12FE0368}" destId="{2EC1CD8E-3612-426C-A1BB-015207583719}" srcOrd="0" destOrd="0" presId="urn:microsoft.com/office/officeart/2009/layout/CircleArrowProcess"/>
    <dgm:cxn modelId="{3AD29D3A-3C3A-4A45-BF17-61109EEFF965}" type="presParOf" srcId="{B9623A2E-CD23-4E4F-9D58-882D0B92C026}" destId="{4F30332E-B738-453A-A743-40DE439BA843}" srcOrd="1" destOrd="0" presId="urn:microsoft.com/office/officeart/2009/layout/CircleArrowProcess"/>
    <dgm:cxn modelId="{36CBF681-D1C3-4494-A317-11A48E02F575}" type="presParOf" srcId="{B9623A2E-CD23-4E4F-9D58-882D0B92C026}" destId="{A025CF2F-1F35-4773-842D-B1DA6B59E8A3}" srcOrd="2" destOrd="0" presId="urn:microsoft.com/office/officeart/2009/layout/CircleArrowProcess"/>
    <dgm:cxn modelId="{7B588448-9F01-446C-B3B3-A03BF53BDA64}" type="presParOf" srcId="{A025CF2F-1F35-4773-842D-B1DA6B59E8A3}" destId="{BDDC1E84-897F-41C3-B4C0-68C919DE7EED}" srcOrd="0" destOrd="0" presId="urn:microsoft.com/office/officeart/2009/layout/CircleArrowProcess"/>
    <dgm:cxn modelId="{00C9499F-1A03-4A36-8F30-465E5FF3AB8A}" type="presParOf" srcId="{B9623A2E-CD23-4E4F-9D58-882D0B92C026}" destId="{D6DB4FD1-55B2-4B7A-82D4-A953C6F2334E}"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952FA9D-EBDC-4A66-BF80-9E8F63C29188}"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kumimoji="1" lang="ja-JP" altLang="en-US"/>
        </a:p>
      </dgm:t>
    </dgm:pt>
    <dgm:pt modelId="{4F6F84BE-D102-458E-A581-51FC9E5EC0B3}">
      <dgm:prSet/>
      <dgm:spPr>
        <a:solidFill>
          <a:schemeClr val="accent2"/>
        </a:solidFill>
      </dgm:spPr>
      <dgm:t>
        <a:bodyPr/>
        <a:lstStyle/>
        <a:p>
          <a:pPr algn="ctr" rtl="0"/>
          <a:r>
            <a:rPr lang="ja-JP" altLang="en-US" dirty="0" smtClean="0"/>
            <a:t>前々回のおさらい</a:t>
          </a:r>
          <a:endParaRPr lang="ja-JP" dirty="0"/>
        </a:p>
      </dgm:t>
    </dgm:pt>
    <dgm:pt modelId="{888DD4C4-B302-431E-AA85-A503B23EDB45}" type="parTrans" cxnId="{460D08E1-C77A-46EE-80DD-FF381F0F802E}">
      <dgm:prSet/>
      <dgm:spPr/>
      <dgm:t>
        <a:bodyPr/>
        <a:lstStyle/>
        <a:p>
          <a:pPr algn="ctr"/>
          <a:endParaRPr kumimoji="1" lang="ja-JP" altLang="en-US"/>
        </a:p>
      </dgm:t>
    </dgm:pt>
    <dgm:pt modelId="{A7248BB3-DBD5-4FA1-A496-3D42EAB01038}" type="sibTrans" cxnId="{460D08E1-C77A-46EE-80DD-FF381F0F802E}">
      <dgm:prSet/>
      <dgm:spPr/>
      <dgm:t>
        <a:bodyPr/>
        <a:lstStyle/>
        <a:p>
          <a:pPr algn="ctr"/>
          <a:endParaRPr kumimoji="1" lang="ja-JP" altLang="en-US"/>
        </a:p>
      </dgm:t>
    </dgm:pt>
    <dgm:pt modelId="{8FB9B306-48EF-44C2-AF79-089750E62B4C}">
      <dgm:prSet/>
      <dgm:spPr/>
      <dgm:t>
        <a:bodyPr/>
        <a:lstStyle/>
        <a:p>
          <a:pPr algn="ctr"/>
          <a:r>
            <a:rPr kumimoji="1" lang="ja-JP" altLang="en-US" dirty="0" smtClean="0"/>
            <a:t>ボトルネック探し</a:t>
          </a:r>
          <a:endParaRPr kumimoji="1" lang="ja-JP" altLang="en-US" dirty="0"/>
        </a:p>
      </dgm:t>
    </dgm:pt>
    <dgm:pt modelId="{70860873-FA64-4608-9C3C-4C3B0C142115}" type="parTrans" cxnId="{A6C4C011-D6BB-45ED-B90C-C247E247C2FE}">
      <dgm:prSet/>
      <dgm:spPr/>
      <dgm:t>
        <a:bodyPr/>
        <a:lstStyle/>
        <a:p>
          <a:pPr algn="ctr"/>
          <a:endParaRPr kumimoji="1" lang="ja-JP" altLang="en-US"/>
        </a:p>
      </dgm:t>
    </dgm:pt>
    <dgm:pt modelId="{DFE29F3D-89BA-46EC-A5A2-B1835686A30A}" type="sibTrans" cxnId="{A6C4C011-D6BB-45ED-B90C-C247E247C2FE}">
      <dgm:prSet/>
      <dgm:spPr/>
      <dgm:t>
        <a:bodyPr/>
        <a:lstStyle/>
        <a:p>
          <a:pPr algn="ctr"/>
          <a:endParaRPr kumimoji="1" lang="ja-JP" altLang="en-US"/>
        </a:p>
      </dgm:t>
    </dgm:pt>
    <dgm:pt modelId="{3A03D37A-D119-4908-9E85-16FEFF8576FD}">
      <dgm:prSet/>
      <dgm:spPr/>
      <dgm:t>
        <a:bodyPr/>
        <a:lstStyle/>
        <a:p>
          <a:pPr algn="ctr"/>
          <a:r>
            <a:rPr kumimoji="1" lang="ja-JP" altLang="en-US" dirty="0" smtClean="0"/>
            <a:t>大規模化</a:t>
          </a:r>
          <a:endParaRPr kumimoji="1" lang="ja-JP" altLang="en-US" dirty="0"/>
        </a:p>
      </dgm:t>
    </dgm:pt>
    <dgm:pt modelId="{07036D9B-E8AD-45F1-A0C1-90708E82EA94}" type="parTrans" cxnId="{3EB0A29D-7480-44CE-9331-B9854E4B8795}">
      <dgm:prSet/>
      <dgm:spPr/>
      <dgm:t>
        <a:bodyPr/>
        <a:lstStyle/>
        <a:p>
          <a:pPr algn="ctr"/>
          <a:endParaRPr kumimoji="1" lang="ja-JP" altLang="en-US"/>
        </a:p>
      </dgm:t>
    </dgm:pt>
    <dgm:pt modelId="{185DEFDA-A20C-446F-9D24-EEFE37B0B3AF}" type="sibTrans" cxnId="{3EB0A29D-7480-44CE-9331-B9854E4B8795}">
      <dgm:prSet/>
      <dgm:spPr/>
      <dgm:t>
        <a:bodyPr/>
        <a:lstStyle/>
        <a:p>
          <a:pPr algn="ctr"/>
          <a:endParaRPr kumimoji="1" lang="ja-JP" altLang="en-US"/>
        </a:p>
      </dgm:t>
    </dgm:pt>
    <dgm:pt modelId="{215DB3AE-DF30-4F45-9244-7523F8D921C7}" type="pres">
      <dgm:prSet presAssocID="{3952FA9D-EBDC-4A66-BF80-9E8F63C29188}" presName="linear" presStyleCnt="0">
        <dgm:presLayoutVars>
          <dgm:animLvl val="lvl"/>
          <dgm:resizeHandles val="exact"/>
        </dgm:presLayoutVars>
      </dgm:prSet>
      <dgm:spPr/>
      <dgm:t>
        <a:bodyPr/>
        <a:lstStyle/>
        <a:p>
          <a:endParaRPr kumimoji="1" lang="ja-JP" altLang="en-US"/>
        </a:p>
      </dgm:t>
    </dgm:pt>
    <dgm:pt modelId="{32B8CB74-3CC9-4BFD-9629-85B5F3AA599F}" type="pres">
      <dgm:prSet presAssocID="{4F6F84BE-D102-458E-A581-51FC9E5EC0B3}" presName="parentText" presStyleLbl="node1" presStyleIdx="0" presStyleCnt="3">
        <dgm:presLayoutVars>
          <dgm:chMax val="0"/>
          <dgm:bulletEnabled val="1"/>
        </dgm:presLayoutVars>
      </dgm:prSet>
      <dgm:spPr/>
      <dgm:t>
        <a:bodyPr/>
        <a:lstStyle/>
        <a:p>
          <a:endParaRPr kumimoji="1" lang="ja-JP" altLang="en-US"/>
        </a:p>
      </dgm:t>
    </dgm:pt>
    <dgm:pt modelId="{979E11B0-DDF2-45C0-BFD3-251E4BCD579B}" type="pres">
      <dgm:prSet presAssocID="{A7248BB3-DBD5-4FA1-A496-3D42EAB01038}" presName="spacer" presStyleCnt="0"/>
      <dgm:spPr/>
      <dgm:t>
        <a:bodyPr/>
        <a:lstStyle/>
        <a:p>
          <a:endParaRPr kumimoji="1" lang="ja-JP" altLang="en-US"/>
        </a:p>
      </dgm:t>
    </dgm:pt>
    <dgm:pt modelId="{150DDD48-530A-48ED-A686-DB25A8D6130D}" type="pres">
      <dgm:prSet presAssocID="{8FB9B306-48EF-44C2-AF79-089750E62B4C}" presName="parentText" presStyleLbl="node1" presStyleIdx="1" presStyleCnt="3">
        <dgm:presLayoutVars>
          <dgm:chMax val="0"/>
          <dgm:bulletEnabled val="1"/>
        </dgm:presLayoutVars>
      </dgm:prSet>
      <dgm:spPr/>
      <dgm:t>
        <a:bodyPr/>
        <a:lstStyle/>
        <a:p>
          <a:endParaRPr kumimoji="1" lang="ja-JP" altLang="en-US"/>
        </a:p>
      </dgm:t>
    </dgm:pt>
    <dgm:pt modelId="{F3B091A6-44B8-479F-8CDB-9F88636E2373}" type="pres">
      <dgm:prSet presAssocID="{DFE29F3D-89BA-46EC-A5A2-B1835686A30A}" presName="spacer" presStyleCnt="0"/>
      <dgm:spPr/>
    </dgm:pt>
    <dgm:pt modelId="{373C0740-F875-4D9D-9AA1-1626D0881DDE}" type="pres">
      <dgm:prSet presAssocID="{3A03D37A-D119-4908-9E85-16FEFF8576FD}" presName="parentText" presStyleLbl="node1" presStyleIdx="2" presStyleCnt="3">
        <dgm:presLayoutVars>
          <dgm:chMax val="0"/>
          <dgm:bulletEnabled val="1"/>
        </dgm:presLayoutVars>
      </dgm:prSet>
      <dgm:spPr/>
      <dgm:t>
        <a:bodyPr/>
        <a:lstStyle/>
        <a:p>
          <a:endParaRPr kumimoji="1" lang="ja-JP" altLang="en-US"/>
        </a:p>
      </dgm:t>
    </dgm:pt>
  </dgm:ptLst>
  <dgm:cxnLst>
    <dgm:cxn modelId="{342B1E2A-B211-4D98-94DA-4FB9D184A3F8}" type="presOf" srcId="{8FB9B306-48EF-44C2-AF79-089750E62B4C}" destId="{150DDD48-530A-48ED-A686-DB25A8D6130D}" srcOrd="0" destOrd="0" presId="urn:microsoft.com/office/officeart/2005/8/layout/vList2"/>
    <dgm:cxn modelId="{88422DB9-02AD-4EC4-94BF-A239E03EF3D4}" type="presOf" srcId="{3A03D37A-D119-4908-9E85-16FEFF8576FD}" destId="{373C0740-F875-4D9D-9AA1-1626D0881DDE}" srcOrd="0" destOrd="0" presId="urn:microsoft.com/office/officeart/2005/8/layout/vList2"/>
    <dgm:cxn modelId="{1BF5F5C8-09D8-4E0F-9573-08481728F9B8}" type="presOf" srcId="{4F6F84BE-D102-458E-A581-51FC9E5EC0B3}" destId="{32B8CB74-3CC9-4BFD-9629-85B5F3AA599F}" srcOrd="0" destOrd="0" presId="urn:microsoft.com/office/officeart/2005/8/layout/vList2"/>
    <dgm:cxn modelId="{E3D09BA6-4E59-41C3-8D26-B414C2C1B23D}" type="presOf" srcId="{3952FA9D-EBDC-4A66-BF80-9E8F63C29188}" destId="{215DB3AE-DF30-4F45-9244-7523F8D921C7}" srcOrd="0" destOrd="0" presId="urn:microsoft.com/office/officeart/2005/8/layout/vList2"/>
    <dgm:cxn modelId="{460D08E1-C77A-46EE-80DD-FF381F0F802E}" srcId="{3952FA9D-EBDC-4A66-BF80-9E8F63C29188}" destId="{4F6F84BE-D102-458E-A581-51FC9E5EC0B3}" srcOrd="0" destOrd="0" parTransId="{888DD4C4-B302-431E-AA85-A503B23EDB45}" sibTransId="{A7248BB3-DBD5-4FA1-A496-3D42EAB01038}"/>
    <dgm:cxn modelId="{A6C4C011-D6BB-45ED-B90C-C247E247C2FE}" srcId="{3952FA9D-EBDC-4A66-BF80-9E8F63C29188}" destId="{8FB9B306-48EF-44C2-AF79-089750E62B4C}" srcOrd="1" destOrd="0" parTransId="{70860873-FA64-4608-9C3C-4C3B0C142115}" sibTransId="{DFE29F3D-89BA-46EC-A5A2-B1835686A30A}"/>
    <dgm:cxn modelId="{3EB0A29D-7480-44CE-9331-B9854E4B8795}" srcId="{3952FA9D-EBDC-4A66-BF80-9E8F63C29188}" destId="{3A03D37A-D119-4908-9E85-16FEFF8576FD}" srcOrd="2" destOrd="0" parTransId="{07036D9B-E8AD-45F1-A0C1-90708E82EA94}" sibTransId="{185DEFDA-A20C-446F-9D24-EEFE37B0B3AF}"/>
    <dgm:cxn modelId="{65322936-3D65-4FE7-A798-7CC94CECB205}" type="presParOf" srcId="{215DB3AE-DF30-4F45-9244-7523F8D921C7}" destId="{32B8CB74-3CC9-4BFD-9629-85B5F3AA599F}" srcOrd="0" destOrd="0" presId="urn:microsoft.com/office/officeart/2005/8/layout/vList2"/>
    <dgm:cxn modelId="{B6F429F3-DC3B-44AA-B662-87EA2A1EACE2}" type="presParOf" srcId="{215DB3AE-DF30-4F45-9244-7523F8D921C7}" destId="{979E11B0-DDF2-45C0-BFD3-251E4BCD579B}" srcOrd="1" destOrd="0" presId="urn:microsoft.com/office/officeart/2005/8/layout/vList2"/>
    <dgm:cxn modelId="{058FE3E9-68A1-46B1-BEB2-5F16B5CDBB90}" type="presParOf" srcId="{215DB3AE-DF30-4F45-9244-7523F8D921C7}" destId="{150DDD48-530A-48ED-A686-DB25A8D6130D}" srcOrd="2" destOrd="0" presId="urn:microsoft.com/office/officeart/2005/8/layout/vList2"/>
    <dgm:cxn modelId="{BD98FCE7-C7A2-4A49-B719-8AC317CD9CEC}" type="presParOf" srcId="{215DB3AE-DF30-4F45-9244-7523F8D921C7}" destId="{F3B091A6-44B8-479F-8CDB-9F88636E2373}" srcOrd="3" destOrd="0" presId="urn:microsoft.com/office/officeart/2005/8/layout/vList2"/>
    <dgm:cxn modelId="{95018AA8-68CD-44AA-89E8-8F86A4A3B574}" type="presParOf" srcId="{215DB3AE-DF30-4F45-9244-7523F8D921C7}" destId="{373C0740-F875-4D9D-9AA1-1626D0881DDE}"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32B7BF5-F648-415A-9AC4-499335B199B7}" type="doc">
      <dgm:prSet loTypeId="urn:microsoft.com/office/officeart/2005/8/layout/hProcess9" loCatId="process" qsTypeId="urn:microsoft.com/office/officeart/2005/8/quickstyle/simple1" qsCatId="simple" csTypeId="urn:microsoft.com/office/officeart/2005/8/colors/accent1_2" csCatId="accent1" phldr="1"/>
      <dgm:spPr/>
    </dgm:pt>
    <dgm:pt modelId="{24CD108D-7091-4974-BA39-41238EEC33EC}">
      <dgm:prSet phldrT="[テキスト]"/>
      <dgm:spPr/>
      <dgm:t>
        <a:bodyPr/>
        <a:lstStyle/>
        <a:p>
          <a:r>
            <a:rPr kumimoji="1" lang="ja-JP" altLang="en-US" dirty="0" smtClean="0"/>
            <a:t>稼働： Ｔ％</a:t>
          </a:r>
          <a:endParaRPr kumimoji="1" lang="ja-JP" altLang="en-US" dirty="0"/>
        </a:p>
      </dgm:t>
    </dgm:pt>
    <dgm:pt modelId="{B08B3EAF-78B7-4B5A-9EE0-E0FD842CB05C}" type="parTrans" cxnId="{8E1A2B85-EA85-419C-B6FF-2DC55752D9A3}">
      <dgm:prSet/>
      <dgm:spPr/>
      <dgm:t>
        <a:bodyPr/>
        <a:lstStyle/>
        <a:p>
          <a:endParaRPr kumimoji="1" lang="ja-JP" altLang="en-US"/>
        </a:p>
      </dgm:t>
    </dgm:pt>
    <dgm:pt modelId="{5646B9A7-0464-4559-A5D2-B00EF37F1E4D}" type="sibTrans" cxnId="{8E1A2B85-EA85-419C-B6FF-2DC55752D9A3}">
      <dgm:prSet/>
      <dgm:spPr/>
      <dgm:t>
        <a:bodyPr/>
        <a:lstStyle/>
        <a:p>
          <a:endParaRPr kumimoji="1" lang="ja-JP" altLang="en-US"/>
        </a:p>
      </dgm:t>
    </dgm:pt>
    <dgm:pt modelId="{33036160-680A-44E8-A22D-A298E38DF264}" type="pres">
      <dgm:prSet presAssocID="{A32B7BF5-F648-415A-9AC4-499335B199B7}" presName="CompostProcess" presStyleCnt="0">
        <dgm:presLayoutVars>
          <dgm:dir/>
          <dgm:resizeHandles val="exact"/>
        </dgm:presLayoutVars>
      </dgm:prSet>
      <dgm:spPr/>
    </dgm:pt>
    <dgm:pt modelId="{9C995810-6980-48AB-A8C8-849C70B897CE}" type="pres">
      <dgm:prSet presAssocID="{A32B7BF5-F648-415A-9AC4-499335B199B7}" presName="arrow" presStyleLbl="bgShp" presStyleIdx="0" presStyleCnt="1" custScaleX="113954"/>
      <dgm:spPr/>
    </dgm:pt>
    <dgm:pt modelId="{EDC6DB2D-FFA4-414A-A886-CF48E022C46C}" type="pres">
      <dgm:prSet presAssocID="{A32B7BF5-F648-415A-9AC4-499335B199B7}" presName="linearProcess" presStyleCnt="0"/>
      <dgm:spPr/>
    </dgm:pt>
    <dgm:pt modelId="{B821DA13-07C5-4939-A1F6-10B5E31608A2}" type="pres">
      <dgm:prSet presAssocID="{24CD108D-7091-4974-BA39-41238EEC33EC}" presName="textNode" presStyleLbl="node1" presStyleIdx="0" presStyleCnt="1" custScaleX="166994" custLinFactX="-15137" custLinFactNeighborX="-100000" custLinFactNeighborY="1269">
        <dgm:presLayoutVars>
          <dgm:bulletEnabled val="1"/>
        </dgm:presLayoutVars>
      </dgm:prSet>
      <dgm:spPr/>
      <dgm:t>
        <a:bodyPr/>
        <a:lstStyle/>
        <a:p>
          <a:endParaRPr kumimoji="1" lang="ja-JP" altLang="en-US"/>
        </a:p>
      </dgm:t>
    </dgm:pt>
  </dgm:ptLst>
  <dgm:cxnLst>
    <dgm:cxn modelId="{39C8DAB0-5A35-4EEC-BF03-222DB4C51EC6}" type="presOf" srcId="{24CD108D-7091-4974-BA39-41238EEC33EC}" destId="{B821DA13-07C5-4939-A1F6-10B5E31608A2}" srcOrd="0" destOrd="0" presId="urn:microsoft.com/office/officeart/2005/8/layout/hProcess9"/>
    <dgm:cxn modelId="{8E1A2B85-EA85-419C-B6FF-2DC55752D9A3}" srcId="{A32B7BF5-F648-415A-9AC4-499335B199B7}" destId="{24CD108D-7091-4974-BA39-41238EEC33EC}" srcOrd="0" destOrd="0" parTransId="{B08B3EAF-78B7-4B5A-9EE0-E0FD842CB05C}" sibTransId="{5646B9A7-0464-4559-A5D2-B00EF37F1E4D}"/>
    <dgm:cxn modelId="{6AA30D2E-046A-486F-8968-3E2A10626109}" type="presOf" srcId="{A32B7BF5-F648-415A-9AC4-499335B199B7}" destId="{33036160-680A-44E8-A22D-A298E38DF264}" srcOrd="0" destOrd="0" presId="urn:microsoft.com/office/officeart/2005/8/layout/hProcess9"/>
    <dgm:cxn modelId="{25A87562-B59D-4BD5-9944-C3E288C2DC6B}" type="presParOf" srcId="{33036160-680A-44E8-A22D-A298E38DF264}" destId="{9C995810-6980-48AB-A8C8-849C70B897CE}" srcOrd="0" destOrd="0" presId="urn:microsoft.com/office/officeart/2005/8/layout/hProcess9"/>
    <dgm:cxn modelId="{550F78B2-96CB-4C38-91EC-A543B9BFCD2C}" type="presParOf" srcId="{33036160-680A-44E8-A22D-A298E38DF264}" destId="{EDC6DB2D-FFA4-414A-A886-CF48E022C46C}" srcOrd="1" destOrd="0" presId="urn:microsoft.com/office/officeart/2005/8/layout/hProcess9"/>
    <dgm:cxn modelId="{D63237CF-66A6-49E6-90C9-6EC432FCD29E}" type="presParOf" srcId="{EDC6DB2D-FFA4-414A-A886-CF48E022C46C}" destId="{B821DA13-07C5-4939-A1F6-10B5E31608A2}"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32B7BF5-F648-415A-9AC4-499335B199B7}" type="doc">
      <dgm:prSet loTypeId="urn:microsoft.com/office/officeart/2005/8/layout/hProcess9" loCatId="process" qsTypeId="urn:microsoft.com/office/officeart/2005/8/quickstyle/simple1" qsCatId="simple" csTypeId="urn:microsoft.com/office/officeart/2005/8/colors/accent1_2" csCatId="accent1" phldr="1"/>
      <dgm:spPr/>
    </dgm:pt>
    <dgm:pt modelId="{24CD108D-7091-4974-BA39-41238EEC33EC}">
      <dgm:prSet phldrT="[テキスト]"/>
      <dgm:spPr/>
      <dgm:t>
        <a:bodyPr/>
        <a:lstStyle/>
        <a:p>
          <a:r>
            <a:rPr kumimoji="1" lang="ja-JP" altLang="en-US" dirty="0" smtClean="0"/>
            <a:t>稼働： ９９％</a:t>
          </a:r>
          <a:endParaRPr kumimoji="1" lang="ja-JP" altLang="en-US" dirty="0"/>
        </a:p>
      </dgm:t>
    </dgm:pt>
    <dgm:pt modelId="{B08B3EAF-78B7-4B5A-9EE0-E0FD842CB05C}" type="parTrans" cxnId="{8E1A2B85-EA85-419C-B6FF-2DC55752D9A3}">
      <dgm:prSet/>
      <dgm:spPr/>
      <dgm:t>
        <a:bodyPr/>
        <a:lstStyle/>
        <a:p>
          <a:endParaRPr kumimoji="1" lang="ja-JP" altLang="en-US"/>
        </a:p>
      </dgm:t>
    </dgm:pt>
    <dgm:pt modelId="{5646B9A7-0464-4559-A5D2-B00EF37F1E4D}" type="sibTrans" cxnId="{8E1A2B85-EA85-419C-B6FF-2DC55752D9A3}">
      <dgm:prSet/>
      <dgm:spPr/>
      <dgm:t>
        <a:bodyPr/>
        <a:lstStyle/>
        <a:p>
          <a:endParaRPr kumimoji="1" lang="ja-JP" altLang="en-US"/>
        </a:p>
      </dgm:t>
    </dgm:pt>
    <dgm:pt modelId="{33036160-680A-44E8-A22D-A298E38DF264}" type="pres">
      <dgm:prSet presAssocID="{A32B7BF5-F648-415A-9AC4-499335B199B7}" presName="CompostProcess" presStyleCnt="0">
        <dgm:presLayoutVars>
          <dgm:dir/>
          <dgm:resizeHandles val="exact"/>
        </dgm:presLayoutVars>
      </dgm:prSet>
      <dgm:spPr/>
    </dgm:pt>
    <dgm:pt modelId="{9C995810-6980-48AB-A8C8-849C70B897CE}" type="pres">
      <dgm:prSet presAssocID="{A32B7BF5-F648-415A-9AC4-499335B199B7}" presName="arrow" presStyleLbl="bgShp" presStyleIdx="0" presStyleCnt="1" custScaleX="113954"/>
      <dgm:spPr/>
    </dgm:pt>
    <dgm:pt modelId="{EDC6DB2D-FFA4-414A-A886-CF48E022C46C}" type="pres">
      <dgm:prSet presAssocID="{A32B7BF5-F648-415A-9AC4-499335B199B7}" presName="linearProcess" presStyleCnt="0"/>
      <dgm:spPr/>
    </dgm:pt>
    <dgm:pt modelId="{B821DA13-07C5-4939-A1F6-10B5E31608A2}" type="pres">
      <dgm:prSet presAssocID="{24CD108D-7091-4974-BA39-41238EEC33EC}" presName="textNode" presStyleLbl="node1" presStyleIdx="0" presStyleCnt="1" custScaleX="166994" custLinFactX="-15137" custLinFactNeighborX="-100000" custLinFactNeighborY="1269">
        <dgm:presLayoutVars>
          <dgm:bulletEnabled val="1"/>
        </dgm:presLayoutVars>
      </dgm:prSet>
      <dgm:spPr/>
      <dgm:t>
        <a:bodyPr/>
        <a:lstStyle/>
        <a:p>
          <a:endParaRPr kumimoji="1" lang="ja-JP" altLang="en-US"/>
        </a:p>
      </dgm:t>
    </dgm:pt>
  </dgm:ptLst>
  <dgm:cxnLst>
    <dgm:cxn modelId="{67C5B05E-C529-4B78-8DF3-B30194FAC2FE}" type="presOf" srcId="{A32B7BF5-F648-415A-9AC4-499335B199B7}" destId="{33036160-680A-44E8-A22D-A298E38DF264}" srcOrd="0" destOrd="0" presId="urn:microsoft.com/office/officeart/2005/8/layout/hProcess9"/>
    <dgm:cxn modelId="{8E1A2B85-EA85-419C-B6FF-2DC55752D9A3}" srcId="{A32B7BF5-F648-415A-9AC4-499335B199B7}" destId="{24CD108D-7091-4974-BA39-41238EEC33EC}" srcOrd="0" destOrd="0" parTransId="{B08B3EAF-78B7-4B5A-9EE0-E0FD842CB05C}" sibTransId="{5646B9A7-0464-4559-A5D2-B00EF37F1E4D}"/>
    <dgm:cxn modelId="{A0B37523-0E3B-402D-AA7B-6DEC3B102099}" type="presOf" srcId="{24CD108D-7091-4974-BA39-41238EEC33EC}" destId="{B821DA13-07C5-4939-A1F6-10B5E31608A2}" srcOrd="0" destOrd="0" presId="urn:microsoft.com/office/officeart/2005/8/layout/hProcess9"/>
    <dgm:cxn modelId="{8958E037-9D86-40C1-B993-D2BA7190E3EB}" type="presParOf" srcId="{33036160-680A-44E8-A22D-A298E38DF264}" destId="{9C995810-6980-48AB-A8C8-849C70B897CE}" srcOrd="0" destOrd="0" presId="urn:microsoft.com/office/officeart/2005/8/layout/hProcess9"/>
    <dgm:cxn modelId="{3060A921-9890-4939-9B4C-F7099872E58E}" type="presParOf" srcId="{33036160-680A-44E8-A22D-A298E38DF264}" destId="{EDC6DB2D-FFA4-414A-A886-CF48E022C46C}" srcOrd="1" destOrd="0" presId="urn:microsoft.com/office/officeart/2005/8/layout/hProcess9"/>
    <dgm:cxn modelId="{BD9ED312-7CD3-4E5C-A65B-3F1D9385CC07}" type="presParOf" srcId="{EDC6DB2D-FFA4-414A-A886-CF48E022C46C}" destId="{B821DA13-07C5-4939-A1F6-10B5E31608A2}"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bg1">
            <a:lumMod val="50000"/>
          </a:schemeClr>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2"/>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4D566AD3-12C4-4B25-BD49-AA4EC7D1A8F6}" type="presOf" srcId="{EDD5B62D-E210-4844-8F5E-041735AC3C2B}" destId="{2A6DF659-30A5-4FC3-8D6A-217EB8F101FF}"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BD50FAB5-BFFC-4F57-BDB3-82B8ECD25949}" srcId="{853EE942-93FE-4B7D-8CE3-81B762BE8381}" destId="{24E8B4CE-28A4-4AAB-9B8B-1555063760CC}" srcOrd="4" destOrd="0" parTransId="{9DE8AE0C-0844-4313-9DA4-1B2A40C58AA8}" sibTransId="{A057BC6F-735B-4B08-A827-05703755AC24}"/>
    <dgm:cxn modelId="{109E33ED-2B15-434E-A11F-E1DF5FA219F4}" type="presOf" srcId="{853EE942-93FE-4B7D-8CE3-81B762BE8381}" destId="{2E6E606B-58E9-419A-B562-EA5D4DB774B9}" srcOrd="0" destOrd="0" presId="urn:microsoft.com/office/officeart/2005/8/layout/hChevron3"/>
    <dgm:cxn modelId="{53C716A3-D757-4DD7-98E7-D4EC392372BA}" type="presOf" srcId="{FA2AF054-58ED-42CB-A6D5-D5CE2018CFA7}" destId="{D713AE0A-1625-495A-99D0-3CAC4487B710}" srcOrd="0" destOrd="0" presId="urn:microsoft.com/office/officeart/2005/8/layout/hChevron3"/>
    <dgm:cxn modelId="{6C5A5CD7-F66E-4592-9C37-20D78DEFE469}" type="presOf" srcId="{8446AEDA-6035-451E-8C3F-5BADBCA2AC8F}" destId="{4B07B72F-A69F-4970-A97A-93DB25A6133A}"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CBB2BBD9-D637-4B57-8564-B81FAAD63280}" type="presOf" srcId="{CBC59D21-88D2-4B01-94A3-F610551A4531}" destId="{24705F9F-2F46-40E6-B0BD-71BAC80316BD}"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58A49FD2-2BDF-4EF8-9B13-9B50F6062F8A}" srcId="{853EE942-93FE-4B7D-8CE3-81B762BE8381}" destId="{FA2AF054-58ED-42CB-A6D5-D5CE2018CFA7}" srcOrd="0" destOrd="0" parTransId="{F63D02FA-4EB6-42B8-83B1-085B5D1A75E2}" sibTransId="{7AB640B8-B3E8-4A70-9968-F0E932CE7492}"/>
    <dgm:cxn modelId="{394AAA04-1139-499C-8576-D6F63FCD546F}" type="presOf" srcId="{24E8B4CE-28A4-4AAB-9B8B-1555063760CC}" destId="{5FBC2B98-E808-42B4-A2AD-79FF4B596079}" srcOrd="0" destOrd="0" presId="urn:microsoft.com/office/officeart/2005/8/layout/hChevron3"/>
    <dgm:cxn modelId="{EFD6F17E-6D36-4DDC-B356-7E53CC42CC06}" type="presParOf" srcId="{2E6E606B-58E9-419A-B562-EA5D4DB774B9}" destId="{D713AE0A-1625-495A-99D0-3CAC4487B710}" srcOrd="0" destOrd="0" presId="urn:microsoft.com/office/officeart/2005/8/layout/hChevron3"/>
    <dgm:cxn modelId="{06D1F7C3-8161-4FC9-B7BD-B0E34C5238DA}" type="presParOf" srcId="{2E6E606B-58E9-419A-B562-EA5D4DB774B9}" destId="{706CA538-E27C-4364-ABF9-C9382DEF08BC}" srcOrd="1" destOrd="0" presId="urn:microsoft.com/office/officeart/2005/8/layout/hChevron3"/>
    <dgm:cxn modelId="{DB8FFB82-5E78-4939-BD1A-423D429C6C52}" type="presParOf" srcId="{2E6E606B-58E9-419A-B562-EA5D4DB774B9}" destId="{2A6DF659-30A5-4FC3-8D6A-217EB8F101FF}" srcOrd="2" destOrd="0" presId="urn:microsoft.com/office/officeart/2005/8/layout/hChevron3"/>
    <dgm:cxn modelId="{B17D147B-044A-4E1C-8BB4-3BADE6C54784}" type="presParOf" srcId="{2E6E606B-58E9-419A-B562-EA5D4DB774B9}" destId="{473ACDDE-FACB-49F5-9A14-CF3A36033E8C}" srcOrd="3" destOrd="0" presId="urn:microsoft.com/office/officeart/2005/8/layout/hChevron3"/>
    <dgm:cxn modelId="{9F9B8B77-07A9-451D-BBB2-3C8944ED5FAD}" type="presParOf" srcId="{2E6E606B-58E9-419A-B562-EA5D4DB774B9}" destId="{4B07B72F-A69F-4970-A97A-93DB25A6133A}" srcOrd="4" destOrd="0" presId="urn:microsoft.com/office/officeart/2005/8/layout/hChevron3"/>
    <dgm:cxn modelId="{CB3555CF-5E6A-4BF7-B771-D1AF5BA78D79}" type="presParOf" srcId="{2E6E606B-58E9-419A-B562-EA5D4DB774B9}" destId="{1AD4E9AE-01DD-47B7-B670-404704E0DFEA}" srcOrd="5" destOrd="0" presId="urn:microsoft.com/office/officeart/2005/8/layout/hChevron3"/>
    <dgm:cxn modelId="{49BAF547-5051-4078-B0D2-52EE8421A512}" type="presParOf" srcId="{2E6E606B-58E9-419A-B562-EA5D4DB774B9}" destId="{24705F9F-2F46-40E6-B0BD-71BAC80316BD}" srcOrd="6" destOrd="0" presId="urn:microsoft.com/office/officeart/2005/8/layout/hChevron3"/>
    <dgm:cxn modelId="{6148D0C9-A29B-4281-B077-A1790E46A2B3}" type="presParOf" srcId="{2E6E606B-58E9-419A-B562-EA5D4DB774B9}" destId="{71C800EB-E5C5-4679-AFA2-4B9B6CE01526}" srcOrd="7" destOrd="0" presId="urn:microsoft.com/office/officeart/2005/8/layout/hChevron3"/>
    <dgm:cxn modelId="{E57D5851-1F47-4E38-B76F-F2664ED5632F}"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952FA9D-EBDC-4A66-BF80-9E8F63C29188}"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kumimoji="1" lang="ja-JP" altLang="en-US"/>
        </a:p>
      </dgm:t>
    </dgm:pt>
    <dgm:pt modelId="{4F6F84BE-D102-458E-A581-51FC9E5EC0B3}">
      <dgm:prSet/>
      <dgm:spPr>
        <a:solidFill>
          <a:schemeClr val="bg1">
            <a:lumMod val="50000"/>
          </a:schemeClr>
        </a:solidFill>
      </dgm:spPr>
      <dgm:t>
        <a:bodyPr/>
        <a:lstStyle/>
        <a:p>
          <a:pPr algn="ctr" rtl="0"/>
          <a:r>
            <a:rPr lang="ja-JP" altLang="en-US" dirty="0" smtClean="0"/>
            <a:t>前回のおさらい</a:t>
          </a:r>
          <a:endParaRPr lang="ja-JP" dirty="0"/>
        </a:p>
      </dgm:t>
    </dgm:pt>
    <dgm:pt modelId="{A7248BB3-DBD5-4FA1-A496-3D42EAB01038}" type="sibTrans" cxnId="{460D08E1-C77A-46EE-80DD-FF381F0F802E}">
      <dgm:prSet/>
      <dgm:spPr/>
      <dgm:t>
        <a:bodyPr/>
        <a:lstStyle/>
        <a:p>
          <a:endParaRPr kumimoji="1" lang="ja-JP" altLang="en-US"/>
        </a:p>
      </dgm:t>
    </dgm:pt>
    <dgm:pt modelId="{888DD4C4-B302-431E-AA85-A503B23EDB45}" type="parTrans" cxnId="{460D08E1-C77A-46EE-80DD-FF381F0F802E}">
      <dgm:prSet/>
      <dgm:spPr/>
      <dgm:t>
        <a:bodyPr/>
        <a:lstStyle/>
        <a:p>
          <a:endParaRPr kumimoji="1" lang="ja-JP" altLang="en-US"/>
        </a:p>
      </dgm:t>
    </dgm:pt>
    <dgm:pt modelId="{ADE9B313-BDC8-439A-BCCD-C1C1D3C26968}">
      <dgm:prSet/>
      <dgm:spPr/>
      <dgm:t>
        <a:bodyPr/>
        <a:lstStyle/>
        <a:p>
          <a:pPr algn="ctr" rtl="0"/>
          <a:r>
            <a:rPr lang="ja-JP" altLang="en-US" dirty="0" smtClean="0"/>
            <a:t>大規模化</a:t>
          </a:r>
          <a:endParaRPr lang="ja-JP" dirty="0"/>
        </a:p>
      </dgm:t>
    </dgm:pt>
    <dgm:pt modelId="{6B1E8775-2A8C-4147-B2D1-10F902C20FD3}" type="sibTrans" cxnId="{BF3E4FCD-BE6C-424D-80C5-7DD4D4150F9E}">
      <dgm:prSet/>
      <dgm:spPr/>
      <dgm:t>
        <a:bodyPr/>
        <a:lstStyle/>
        <a:p>
          <a:endParaRPr kumimoji="1" lang="ja-JP" altLang="en-US"/>
        </a:p>
      </dgm:t>
    </dgm:pt>
    <dgm:pt modelId="{46AA1ED4-4973-4FE8-9FC5-A167CC3D30E4}" type="parTrans" cxnId="{BF3E4FCD-BE6C-424D-80C5-7DD4D4150F9E}">
      <dgm:prSet/>
      <dgm:spPr/>
      <dgm:t>
        <a:bodyPr/>
        <a:lstStyle/>
        <a:p>
          <a:endParaRPr kumimoji="1" lang="ja-JP" altLang="en-US"/>
        </a:p>
      </dgm:t>
    </dgm:pt>
    <dgm:pt modelId="{FEF8A199-2889-4404-BDB4-B52AD320C0A6}">
      <dgm:prSet/>
      <dgm:spPr>
        <a:solidFill>
          <a:schemeClr val="accent2"/>
        </a:solidFill>
      </dgm:spPr>
      <dgm:t>
        <a:bodyPr/>
        <a:lstStyle/>
        <a:p>
          <a:pPr algn="ctr" rtl="0"/>
          <a:r>
            <a:rPr lang="ja-JP" altLang="en-US" dirty="0" smtClean="0"/>
            <a:t>ボトルネック探し</a:t>
          </a:r>
          <a:endParaRPr lang="ja-JP" dirty="0"/>
        </a:p>
      </dgm:t>
    </dgm:pt>
    <dgm:pt modelId="{8F3A36E6-8082-46DB-BFFB-2DCE1F4FDBFE}" type="sibTrans" cxnId="{F7D04C4E-2FE0-4F6A-957A-A121D4A72D17}">
      <dgm:prSet/>
      <dgm:spPr/>
      <dgm:t>
        <a:bodyPr/>
        <a:lstStyle/>
        <a:p>
          <a:endParaRPr kumimoji="1" lang="ja-JP" altLang="en-US"/>
        </a:p>
      </dgm:t>
    </dgm:pt>
    <dgm:pt modelId="{F8358504-3FF5-45BB-8E16-851FB5275D2E}" type="parTrans" cxnId="{F7D04C4E-2FE0-4F6A-957A-A121D4A72D17}">
      <dgm:prSet/>
      <dgm:spPr/>
      <dgm:t>
        <a:bodyPr/>
        <a:lstStyle/>
        <a:p>
          <a:endParaRPr kumimoji="1" lang="ja-JP" altLang="en-US"/>
        </a:p>
      </dgm:t>
    </dgm:pt>
    <dgm:pt modelId="{215DB3AE-DF30-4F45-9244-7523F8D921C7}" type="pres">
      <dgm:prSet presAssocID="{3952FA9D-EBDC-4A66-BF80-9E8F63C29188}" presName="linear" presStyleCnt="0">
        <dgm:presLayoutVars>
          <dgm:animLvl val="lvl"/>
          <dgm:resizeHandles val="exact"/>
        </dgm:presLayoutVars>
      </dgm:prSet>
      <dgm:spPr/>
      <dgm:t>
        <a:bodyPr/>
        <a:lstStyle/>
        <a:p>
          <a:endParaRPr kumimoji="1" lang="ja-JP" altLang="en-US"/>
        </a:p>
      </dgm:t>
    </dgm:pt>
    <dgm:pt modelId="{32B8CB74-3CC9-4BFD-9629-85B5F3AA599F}" type="pres">
      <dgm:prSet presAssocID="{4F6F84BE-D102-458E-A581-51FC9E5EC0B3}" presName="parentText" presStyleLbl="node1" presStyleIdx="0" presStyleCnt="3">
        <dgm:presLayoutVars>
          <dgm:chMax val="0"/>
          <dgm:bulletEnabled val="1"/>
        </dgm:presLayoutVars>
      </dgm:prSet>
      <dgm:spPr/>
      <dgm:t>
        <a:bodyPr/>
        <a:lstStyle/>
        <a:p>
          <a:endParaRPr kumimoji="1" lang="ja-JP" altLang="en-US"/>
        </a:p>
      </dgm:t>
    </dgm:pt>
    <dgm:pt modelId="{979E11B0-DDF2-45C0-BFD3-251E4BCD579B}" type="pres">
      <dgm:prSet presAssocID="{A7248BB3-DBD5-4FA1-A496-3D42EAB01038}" presName="spacer" presStyleCnt="0"/>
      <dgm:spPr/>
      <dgm:t>
        <a:bodyPr/>
        <a:lstStyle/>
        <a:p>
          <a:endParaRPr kumimoji="1" lang="ja-JP" altLang="en-US"/>
        </a:p>
      </dgm:t>
    </dgm:pt>
    <dgm:pt modelId="{C413EFAA-217A-42E5-8455-3051DA38D157}" type="pres">
      <dgm:prSet presAssocID="{FEF8A199-2889-4404-BDB4-B52AD320C0A6}" presName="parentText" presStyleLbl="node1" presStyleIdx="1" presStyleCnt="3">
        <dgm:presLayoutVars>
          <dgm:chMax val="0"/>
          <dgm:bulletEnabled val="1"/>
        </dgm:presLayoutVars>
      </dgm:prSet>
      <dgm:spPr/>
      <dgm:t>
        <a:bodyPr/>
        <a:lstStyle/>
        <a:p>
          <a:endParaRPr kumimoji="1" lang="ja-JP" altLang="en-US"/>
        </a:p>
      </dgm:t>
    </dgm:pt>
    <dgm:pt modelId="{06271222-3AE5-4BA3-A539-1C7D833B654F}" type="pres">
      <dgm:prSet presAssocID="{8F3A36E6-8082-46DB-BFFB-2DCE1F4FDBFE}" presName="spacer" presStyleCnt="0"/>
      <dgm:spPr/>
      <dgm:t>
        <a:bodyPr/>
        <a:lstStyle/>
        <a:p>
          <a:endParaRPr kumimoji="1" lang="ja-JP" altLang="en-US"/>
        </a:p>
      </dgm:t>
    </dgm:pt>
    <dgm:pt modelId="{9E1513D5-6FCB-4CF7-8F17-2F5D39511050}" type="pres">
      <dgm:prSet presAssocID="{ADE9B313-BDC8-439A-BCCD-C1C1D3C26968}" presName="parentText" presStyleLbl="node1" presStyleIdx="2" presStyleCnt="3">
        <dgm:presLayoutVars>
          <dgm:chMax val="0"/>
          <dgm:bulletEnabled val="1"/>
        </dgm:presLayoutVars>
      </dgm:prSet>
      <dgm:spPr/>
      <dgm:t>
        <a:bodyPr/>
        <a:lstStyle/>
        <a:p>
          <a:endParaRPr kumimoji="1" lang="ja-JP" altLang="en-US"/>
        </a:p>
      </dgm:t>
    </dgm:pt>
  </dgm:ptLst>
  <dgm:cxnLst>
    <dgm:cxn modelId="{F7D04C4E-2FE0-4F6A-957A-A121D4A72D17}" srcId="{3952FA9D-EBDC-4A66-BF80-9E8F63C29188}" destId="{FEF8A199-2889-4404-BDB4-B52AD320C0A6}" srcOrd="1" destOrd="0" parTransId="{F8358504-3FF5-45BB-8E16-851FB5275D2E}" sibTransId="{8F3A36E6-8082-46DB-BFFB-2DCE1F4FDBFE}"/>
    <dgm:cxn modelId="{C533D1F7-C38D-4253-9AAB-1A07FC9AC769}" type="presOf" srcId="{ADE9B313-BDC8-439A-BCCD-C1C1D3C26968}" destId="{9E1513D5-6FCB-4CF7-8F17-2F5D39511050}" srcOrd="0" destOrd="0" presId="urn:microsoft.com/office/officeart/2005/8/layout/vList2"/>
    <dgm:cxn modelId="{64882651-7450-45DD-AA58-74984EB4DDBA}" type="presOf" srcId="{4F6F84BE-D102-458E-A581-51FC9E5EC0B3}" destId="{32B8CB74-3CC9-4BFD-9629-85B5F3AA599F}" srcOrd="0" destOrd="0" presId="urn:microsoft.com/office/officeart/2005/8/layout/vList2"/>
    <dgm:cxn modelId="{BF3E4FCD-BE6C-424D-80C5-7DD4D4150F9E}" srcId="{3952FA9D-EBDC-4A66-BF80-9E8F63C29188}" destId="{ADE9B313-BDC8-439A-BCCD-C1C1D3C26968}" srcOrd="2" destOrd="0" parTransId="{46AA1ED4-4973-4FE8-9FC5-A167CC3D30E4}" sibTransId="{6B1E8775-2A8C-4147-B2D1-10F902C20FD3}"/>
    <dgm:cxn modelId="{228D50F4-A9BE-405F-B00F-A03C99FCD40E}" type="presOf" srcId="{FEF8A199-2889-4404-BDB4-B52AD320C0A6}" destId="{C413EFAA-217A-42E5-8455-3051DA38D157}" srcOrd="0" destOrd="0" presId="urn:microsoft.com/office/officeart/2005/8/layout/vList2"/>
    <dgm:cxn modelId="{C0ACBB44-9D82-47F4-BB91-330982D610FF}" type="presOf" srcId="{3952FA9D-EBDC-4A66-BF80-9E8F63C29188}" destId="{215DB3AE-DF30-4F45-9244-7523F8D921C7}" srcOrd="0" destOrd="0" presId="urn:microsoft.com/office/officeart/2005/8/layout/vList2"/>
    <dgm:cxn modelId="{460D08E1-C77A-46EE-80DD-FF381F0F802E}" srcId="{3952FA9D-EBDC-4A66-BF80-9E8F63C29188}" destId="{4F6F84BE-D102-458E-A581-51FC9E5EC0B3}" srcOrd="0" destOrd="0" parTransId="{888DD4C4-B302-431E-AA85-A503B23EDB45}" sibTransId="{A7248BB3-DBD5-4FA1-A496-3D42EAB01038}"/>
    <dgm:cxn modelId="{E382D21B-96DB-4D16-ABBA-1D9C48DACCDA}" type="presParOf" srcId="{215DB3AE-DF30-4F45-9244-7523F8D921C7}" destId="{32B8CB74-3CC9-4BFD-9629-85B5F3AA599F}" srcOrd="0" destOrd="0" presId="urn:microsoft.com/office/officeart/2005/8/layout/vList2"/>
    <dgm:cxn modelId="{077D604E-8494-46A0-B194-BF7440111733}" type="presParOf" srcId="{215DB3AE-DF30-4F45-9244-7523F8D921C7}" destId="{979E11B0-DDF2-45C0-BFD3-251E4BCD579B}" srcOrd="1" destOrd="0" presId="urn:microsoft.com/office/officeart/2005/8/layout/vList2"/>
    <dgm:cxn modelId="{E9A59B61-315D-46E3-AA0E-19E905CB6EA7}" type="presParOf" srcId="{215DB3AE-DF30-4F45-9244-7523F8D921C7}" destId="{C413EFAA-217A-42E5-8455-3051DA38D157}" srcOrd="2" destOrd="0" presId="urn:microsoft.com/office/officeart/2005/8/layout/vList2"/>
    <dgm:cxn modelId="{C514A253-EBDC-4187-AAD6-E799E3A07F30}" type="presParOf" srcId="{215DB3AE-DF30-4F45-9244-7523F8D921C7}" destId="{06271222-3AE5-4BA3-A539-1C7D833B654F}" srcOrd="3" destOrd="0" presId="urn:microsoft.com/office/officeart/2005/8/layout/vList2"/>
    <dgm:cxn modelId="{3ABE3DC5-050F-4230-832B-84169BD51811}" type="presParOf" srcId="{215DB3AE-DF30-4F45-9244-7523F8D921C7}" destId="{9E1513D5-6FCB-4CF7-8F17-2F5D39511050}"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76B6C75-92F5-49CB-92E0-8C2E61EE25CD}" type="doc">
      <dgm:prSet loTypeId="urn:microsoft.com/office/officeart/2005/8/layout/chevron1" loCatId="process" qsTypeId="urn:microsoft.com/office/officeart/2005/8/quickstyle/simple1" qsCatId="simple" csTypeId="urn:microsoft.com/office/officeart/2005/8/colors/colorful3" csCatId="colorful" phldr="1"/>
      <dgm:spPr/>
    </dgm:pt>
    <dgm:pt modelId="{E0A32190-65FC-4D35-A991-23E62AA7E859}">
      <dgm:prSet phldrT="[テキスト]"/>
      <dgm:spPr/>
      <dgm:t>
        <a:bodyPr/>
        <a:lstStyle/>
        <a:p>
          <a:r>
            <a:rPr kumimoji="1" lang="en-US" altLang="ja-JP" dirty="0" smtClean="0"/>
            <a:t>HDD</a:t>
          </a:r>
        </a:p>
        <a:p>
          <a:r>
            <a:rPr kumimoji="1" lang="en-US" altLang="ja-JP" dirty="0" smtClean="0"/>
            <a:t>(1)</a:t>
          </a:r>
        </a:p>
      </dgm:t>
    </dgm:pt>
    <dgm:pt modelId="{5307B961-8FAF-4026-B52A-F3B1440F4A73}" type="parTrans" cxnId="{90E148D4-71F7-459F-B97D-561229B8F0BE}">
      <dgm:prSet/>
      <dgm:spPr/>
      <dgm:t>
        <a:bodyPr/>
        <a:lstStyle/>
        <a:p>
          <a:endParaRPr kumimoji="1" lang="ja-JP" altLang="en-US"/>
        </a:p>
      </dgm:t>
    </dgm:pt>
    <dgm:pt modelId="{8DFA96EB-D2A3-4D99-A7D9-1BBD0F5D08F5}" type="sibTrans" cxnId="{90E148D4-71F7-459F-B97D-561229B8F0BE}">
      <dgm:prSet/>
      <dgm:spPr/>
      <dgm:t>
        <a:bodyPr/>
        <a:lstStyle/>
        <a:p>
          <a:endParaRPr kumimoji="1" lang="ja-JP" altLang="en-US"/>
        </a:p>
      </dgm:t>
    </dgm:pt>
    <dgm:pt modelId="{34316C94-308D-413A-9D2E-C42D381CE686}">
      <dgm:prSet phldrT="[テキスト]"/>
      <dgm:spPr/>
      <dgm:t>
        <a:bodyPr/>
        <a:lstStyle/>
        <a:p>
          <a:r>
            <a:rPr kumimoji="1" lang="ja-JP" altLang="en-US" dirty="0" smtClean="0"/>
            <a:t>主記憶</a:t>
          </a:r>
          <a:endParaRPr kumimoji="1" lang="en-US" altLang="ja-JP" dirty="0" smtClean="0"/>
        </a:p>
        <a:p>
          <a:r>
            <a:rPr kumimoji="1" lang="en-US" altLang="ja-JP" dirty="0" smtClean="0"/>
            <a:t>(100)</a:t>
          </a:r>
          <a:endParaRPr kumimoji="1" lang="ja-JP" altLang="en-US" dirty="0"/>
        </a:p>
      </dgm:t>
    </dgm:pt>
    <dgm:pt modelId="{08723F9F-A0E5-42E1-B888-9BEF5D31F8FA}" type="parTrans" cxnId="{0C7DF511-8E3D-4412-AEC4-F1C9D71E5CBA}">
      <dgm:prSet/>
      <dgm:spPr/>
      <dgm:t>
        <a:bodyPr/>
        <a:lstStyle/>
        <a:p>
          <a:endParaRPr kumimoji="1" lang="ja-JP" altLang="en-US"/>
        </a:p>
      </dgm:t>
    </dgm:pt>
    <dgm:pt modelId="{D416E582-ADAD-4835-AC79-D5FABFCAD9FA}" type="sibTrans" cxnId="{0C7DF511-8E3D-4412-AEC4-F1C9D71E5CBA}">
      <dgm:prSet/>
      <dgm:spPr/>
      <dgm:t>
        <a:bodyPr/>
        <a:lstStyle/>
        <a:p>
          <a:endParaRPr kumimoji="1" lang="ja-JP" altLang="en-US"/>
        </a:p>
      </dgm:t>
    </dgm:pt>
    <dgm:pt modelId="{BEE443FB-077A-4596-A2A0-FF537008972C}">
      <dgm:prSet phldrT="[テキスト]"/>
      <dgm:spPr/>
      <dgm:t>
        <a:bodyPr/>
        <a:lstStyle/>
        <a:p>
          <a:r>
            <a:rPr kumimoji="1" lang="en-US" altLang="ja-JP" dirty="0" smtClean="0"/>
            <a:t>CPU</a:t>
          </a:r>
        </a:p>
        <a:p>
          <a:r>
            <a:rPr kumimoji="1" lang="en-US" altLang="ja-JP" dirty="0" smtClean="0"/>
            <a:t>(10,000)</a:t>
          </a:r>
          <a:endParaRPr kumimoji="1" lang="ja-JP" altLang="en-US" dirty="0"/>
        </a:p>
      </dgm:t>
    </dgm:pt>
    <dgm:pt modelId="{305C3158-321E-47B8-BF31-A624AEFBF3C0}" type="parTrans" cxnId="{73DD8C70-6373-4DA3-B1D9-A25F7160C109}">
      <dgm:prSet/>
      <dgm:spPr/>
      <dgm:t>
        <a:bodyPr/>
        <a:lstStyle/>
        <a:p>
          <a:endParaRPr kumimoji="1" lang="ja-JP" altLang="en-US"/>
        </a:p>
      </dgm:t>
    </dgm:pt>
    <dgm:pt modelId="{788D2816-065E-49C9-9B5C-49B778B90E36}" type="sibTrans" cxnId="{73DD8C70-6373-4DA3-B1D9-A25F7160C109}">
      <dgm:prSet/>
      <dgm:spPr/>
      <dgm:t>
        <a:bodyPr/>
        <a:lstStyle/>
        <a:p>
          <a:endParaRPr kumimoji="1" lang="ja-JP" altLang="en-US"/>
        </a:p>
      </dgm:t>
    </dgm:pt>
    <dgm:pt modelId="{F5F4FC06-DCE9-4F21-9086-6A9A1CF1B3D1}" type="pres">
      <dgm:prSet presAssocID="{076B6C75-92F5-49CB-92E0-8C2E61EE25CD}" presName="Name0" presStyleCnt="0">
        <dgm:presLayoutVars>
          <dgm:dir/>
          <dgm:animLvl val="lvl"/>
          <dgm:resizeHandles val="exact"/>
        </dgm:presLayoutVars>
      </dgm:prSet>
      <dgm:spPr/>
    </dgm:pt>
    <dgm:pt modelId="{2B709834-D5AE-4B6D-94E3-0ADB6F0A948D}" type="pres">
      <dgm:prSet presAssocID="{E0A32190-65FC-4D35-A991-23E62AA7E859}" presName="parTxOnly" presStyleLbl="node1" presStyleIdx="0" presStyleCnt="3">
        <dgm:presLayoutVars>
          <dgm:chMax val="0"/>
          <dgm:chPref val="0"/>
          <dgm:bulletEnabled val="1"/>
        </dgm:presLayoutVars>
      </dgm:prSet>
      <dgm:spPr/>
      <dgm:t>
        <a:bodyPr/>
        <a:lstStyle/>
        <a:p>
          <a:endParaRPr kumimoji="1" lang="ja-JP" altLang="en-US"/>
        </a:p>
      </dgm:t>
    </dgm:pt>
    <dgm:pt modelId="{0F02E657-B3ED-4366-A49D-F5AA00F16274}" type="pres">
      <dgm:prSet presAssocID="{8DFA96EB-D2A3-4D99-A7D9-1BBD0F5D08F5}" presName="parTxOnlySpace" presStyleCnt="0"/>
      <dgm:spPr/>
    </dgm:pt>
    <dgm:pt modelId="{32BD3919-1C1F-4406-A67F-C8573C3B8E38}" type="pres">
      <dgm:prSet presAssocID="{34316C94-308D-413A-9D2E-C42D381CE686}" presName="parTxOnly" presStyleLbl="node1" presStyleIdx="1" presStyleCnt="3">
        <dgm:presLayoutVars>
          <dgm:chMax val="0"/>
          <dgm:chPref val="0"/>
          <dgm:bulletEnabled val="1"/>
        </dgm:presLayoutVars>
      </dgm:prSet>
      <dgm:spPr/>
      <dgm:t>
        <a:bodyPr/>
        <a:lstStyle/>
        <a:p>
          <a:endParaRPr kumimoji="1" lang="ja-JP" altLang="en-US"/>
        </a:p>
      </dgm:t>
    </dgm:pt>
    <dgm:pt modelId="{012D20D7-D594-4BC6-94F4-1A86274D06C2}" type="pres">
      <dgm:prSet presAssocID="{D416E582-ADAD-4835-AC79-D5FABFCAD9FA}" presName="parTxOnlySpace" presStyleCnt="0"/>
      <dgm:spPr/>
    </dgm:pt>
    <dgm:pt modelId="{0CD7E1CA-1809-44B8-BA7A-D944D3D439B6}" type="pres">
      <dgm:prSet presAssocID="{BEE443FB-077A-4596-A2A0-FF537008972C}" presName="parTxOnly" presStyleLbl="node1" presStyleIdx="2" presStyleCnt="3">
        <dgm:presLayoutVars>
          <dgm:chMax val="0"/>
          <dgm:chPref val="0"/>
          <dgm:bulletEnabled val="1"/>
        </dgm:presLayoutVars>
      </dgm:prSet>
      <dgm:spPr/>
      <dgm:t>
        <a:bodyPr/>
        <a:lstStyle/>
        <a:p>
          <a:endParaRPr kumimoji="1" lang="ja-JP" altLang="en-US"/>
        </a:p>
      </dgm:t>
    </dgm:pt>
  </dgm:ptLst>
  <dgm:cxnLst>
    <dgm:cxn modelId="{90E148D4-71F7-459F-B97D-561229B8F0BE}" srcId="{076B6C75-92F5-49CB-92E0-8C2E61EE25CD}" destId="{E0A32190-65FC-4D35-A991-23E62AA7E859}" srcOrd="0" destOrd="0" parTransId="{5307B961-8FAF-4026-B52A-F3B1440F4A73}" sibTransId="{8DFA96EB-D2A3-4D99-A7D9-1BBD0F5D08F5}"/>
    <dgm:cxn modelId="{85F9C020-68F1-4DD6-BFAD-F24AA86EAAE6}" type="presOf" srcId="{BEE443FB-077A-4596-A2A0-FF537008972C}" destId="{0CD7E1CA-1809-44B8-BA7A-D944D3D439B6}" srcOrd="0" destOrd="0" presId="urn:microsoft.com/office/officeart/2005/8/layout/chevron1"/>
    <dgm:cxn modelId="{0C7DF511-8E3D-4412-AEC4-F1C9D71E5CBA}" srcId="{076B6C75-92F5-49CB-92E0-8C2E61EE25CD}" destId="{34316C94-308D-413A-9D2E-C42D381CE686}" srcOrd="1" destOrd="0" parTransId="{08723F9F-A0E5-42E1-B888-9BEF5D31F8FA}" sibTransId="{D416E582-ADAD-4835-AC79-D5FABFCAD9FA}"/>
    <dgm:cxn modelId="{08AB560A-4694-423F-85FA-1696715BDD38}" type="presOf" srcId="{34316C94-308D-413A-9D2E-C42D381CE686}" destId="{32BD3919-1C1F-4406-A67F-C8573C3B8E38}" srcOrd="0" destOrd="0" presId="urn:microsoft.com/office/officeart/2005/8/layout/chevron1"/>
    <dgm:cxn modelId="{8C51EDE6-CB83-4A8B-A7C9-C630D7A8232B}" type="presOf" srcId="{E0A32190-65FC-4D35-A991-23E62AA7E859}" destId="{2B709834-D5AE-4B6D-94E3-0ADB6F0A948D}" srcOrd="0" destOrd="0" presId="urn:microsoft.com/office/officeart/2005/8/layout/chevron1"/>
    <dgm:cxn modelId="{73DD8C70-6373-4DA3-B1D9-A25F7160C109}" srcId="{076B6C75-92F5-49CB-92E0-8C2E61EE25CD}" destId="{BEE443FB-077A-4596-A2A0-FF537008972C}" srcOrd="2" destOrd="0" parTransId="{305C3158-321E-47B8-BF31-A624AEFBF3C0}" sibTransId="{788D2816-065E-49C9-9B5C-49B778B90E36}"/>
    <dgm:cxn modelId="{6FA651EE-4555-44A8-88F9-4E53156D1B5F}" type="presOf" srcId="{076B6C75-92F5-49CB-92E0-8C2E61EE25CD}" destId="{F5F4FC06-DCE9-4F21-9086-6A9A1CF1B3D1}" srcOrd="0" destOrd="0" presId="urn:microsoft.com/office/officeart/2005/8/layout/chevron1"/>
    <dgm:cxn modelId="{2C5E3D44-D22A-4F32-B9F4-65F6D8AF0E2E}" type="presParOf" srcId="{F5F4FC06-DCE9-4F21-9086-6A9A1CF1B3D1}" destId="{2B709834-D5AE-4B6D-94E3-0ADB6F0A948D}" srcOrd="0" destOrd="0" presId="urn:microsoft.com/office/officeart/2005/8/layout/chevron1"/>
    <dgm:cxn modelId="{7894DC5B-4D2C-4251-AA35-0372470090E4}" type="presParOf" srcId="{F5F4FC06-DCE9-4F21-9086-6A9A1CF1B3D1}" destId="{0F02E657-B3ED-4366-A49D-F5AA00F16274}" srcOrd="1" destOrd="0" presId="urn:microsoft.com/office/officeart/2005/8/layout/chevron1"/>
    <dgm:cxn modelId="{34534280-19CF-43BF-BCA6-23DDC02F3A5C}" type="presParOf" srcId="{F5F4FC06-DCE9-4F21-9086-6A9A1CF1B3D1}" destId="{32BD3919-1C1F-4406-A67F-C8573C3B8E38}" srcOrd="2" destOrd="0" presId="urn:microsoft.com/office/officeart/2005/8/layout/chevron1"/>
    <dgm:cxn modelId="{3528469D-58FE-427A-B90E-E8AF6785DFFA}" type="presParOf" srcId="{F5F4FC06-DCE9-4F21-9086-6A9A1CF1B3D1}" destId="{012D20D7-D594-4BC6-94F4-1A86274D06C2}" srcOrd="3" destOrd="0" presId="urn:microsoft.com/office/officeart/2005/8/layout/chevron1"/>
    <dgm:cxn modelId="{C54898A1-BE14-4683-8963-26D2DF44CDE7}" type="presParOf" srcId="{F5F4FC06-DCE9-4F21-9086-6A9A1CF1B3D1}" destId="{0CD7E1CA-1809-44B8-BA7A-D944D3D439B6}"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76B6C75-92F5-49CB-92E0-8C2E61EE25CD}" type="doc">
      <dgm:prSet loTypeId="urn:microsoft.com/office/officeart/2005/8/layout/chevron1" loCatId="process" qsTypeId="urn:microsoft.com/office/officeart/2005/8/quickstyle/simple1" qsCatId="simple" csTypeId="urn:microsoft.com/office/officeart/2005/8/colors/colorful3" csCatId="colorful" phldr="1"/>
      <dgm:spPr/>
    </dgm:pt>
    <dgm:pt modelId="{E0A32190-65FC-4D35-A991-23E62AA7E859}">
      <dgm:prSet phldrT="[テキスト]"/>
      <dgm:spPr/>
      <dgm:t>
        <a:bodyPr/>
        <a:lstStyle/>
        <a:p>
          <a:r>
            <a:rPr kumimoji="1" lang="en-US" altLang="ja-JP" dirty="0" smtClean="0"/>
            <a:t>HDD</a:t>
          </a:r>
        </a:p>
        <a:p>
          <a:r>
            <a:rPr kumimoji="1" lang="en-US" altLang="ja-JP" dirty="0" smtClean="0"/>
            <a:t>(1)</a:t>
          </a:r>
        </a:p>
      </dgm:t>
    </dgm:pt>
    <dgm:pt modelId="{5307B961-8FAF-4026-B52A-F3B1440F4A73}" type="parTrans" cxnId="{90E148D4-71F7-459F-B97D-561229B8F0BE}">
      <dgm:prSet/>
      <dgm:spPr/>
      <dgm:t>
        <a:bodyPr/>
        <a:lstStyle/>
        <a:p>
          <a:endParaRPr kumimoji="1" lang="ja-JP" altLang="en-US"/>
        </a:p>
      </dgm:t>
    </dgm:pt>
    <dgm:pt modelId="{8DFA96EB-D2A3-4D99-A7D9-1BBD0F5D08F5}" type="sibTrans" cxnId="{90E148D4-71F7-459F-B97D-561229B8F0BE}">
      <dgm:prSet/>
      <dgm:spPr/>
      <dgm:t>
        <a:bodyPr/>
        <a:lstStyle/>
        <a:p>
          <a:endParaRPr kumimoji="1" lang="ja-JP" altLang="en-US"/>
        </a:p>
      </dgm:t>
    </dgm:pt>
    <dgm:pt modelId="{34316C94-308D-413A-9D2E-C42D381CE686}">
      <dgm:prSet phldrT="[テキスト]"/>
      <dgm:spPr/>
      <dgm:t>
        <a:bodyPr/>
        <a:lstStyle/>
        <a:p>
          <a:r>
            <a:rPr kumimoji="1" lang="ja-JP" altLang="en-US" dirty="0" smtClean="0"/>
            <a:t>主記憶</a:t>
          </a:r>
          <a:endParaRPr kumimoji="1" lang="en-US" altLang="ja-JP" dirty="0" smtClean="0"/>
        </a:p>
        <a:p>
          <a:r>
            <a:rPr kumimoji="1" lang="en-US" altLang="ja-JP" dirty="0" smtClean="0"/>
            <a:t>(100)</a:t>
          </a:r>
          <a:endParaRPr kumimoji="1" lang="ja-JP" altLang="en-US" dirty="0"/>
        </a:p>
      </dgm:t>
    </dgm:pt>
    <dgm:pt modelId="{08723F9F-A0E5-42E1-B888-9BEF5D31F8FA}" type="parTrans" cxnId="{0C7DF511-8E3D-4412-AEC4-F1C9D71E5CBA}">
      <dgm:prSet/>
      <dgm:spPr/>
      <dgm:t>
        <a:bodyPr/>
        <a:lstStyle/>
        <a:p>
          <a:endParaRPr kumimoji="1" lang="ja-JP" altLang="en-US"/>
        </a:p>
      </dgm:t>
    </dgm:pt>
    <dgm:pt modelId="{D416E582-ADAD-4835-AC79-D5FABFCAD9FA}" type="sibTrans" cxnId="{0C7DF511-8E3D-4412-AEC4-F1C9D71E5CBA}">
      <dgm:prSet/>
      <dgm:spPr/>
      <dgm:t>
        <a:bodyPr/>
        <a:lstStyle/>
        <a:p>
          <a:endParaRPr kumimoji="1" lang="ja-JP" altLang="en-US"/>
        </a:p>
      </dgm:t>
    </dgm:pt>
    <dgm:pt modelId="{BEE443FB-077A-4596-A2A0-FF537008972C}">
      <dgm:prSet phldrT="[テキスト]"/>
      <dgm:spPr/>
      <dgm:t>
        <a:bodyPr/>
        <a:lstStyle/>
        <a:p>
          <a:r>
            <a:rPr kumimoji="1" lang="en-US" altLang="ja-JP" dirty="0" smtClean="0"/>
            <a:t>CPU</a:t>
          </a:r>
        </a:p>
        <a:p>
          <a:r>
            <a:rPr kumimoji="1" lang="en-US" altLang="ja-JP" dirty="0" smtClean="0"/>
            <a:t>(10,000)</a:t>
          </a:r>
          <a:endParaRPr kumimoji="1" lang="ja-JP" altLang="en-US" dirty="0"/>
        </a:p>
      </dgm:t>
    </dgm:pt>
    <dgm:pt modelId="{305C3158-321E-47B8-BF31-A624AEFBF3C0}" type="parTrans" cxnId="{73DD8C70-6373-4DA3-B1D9-A25F7160C109}">
      <dgm:prSet/>
      <dgm:spPr/>
      <dgm:t>
        <a:bodyPr/>
        <a:lstStyle/>
        <a:p>
          <a:endParaRPr kumimoji="1" lang="ja-JP" altLang="en-US"/>
        </a:p>
      </dgm:t>
    </dgm:pt>
    <dgm:pt modelId="{788D2816-065E-49C9-9B5C-49B778B90E36}" type="sibTrans" cxnId="{73DD8C70-6373-4DA3-B1D9-A25F7160C109}">
      <dgm:prSet/>
      <dgm:spPr/>
      <dgm:t>
        <a:bodyPr/>
        <a:lstStyle/>
        <a:p>
          <a:endParaRPr kumimoji="1" lang="ja-JP" altLang="en-US"/>
        </a:p>
      </dgm:t>
    </dgm:pt>
    <dgm:pt modelId="{F5F4FC06-DCE9-4F21-9086-6A9A1CF1B3D1}" type="pres">
      <dgm:prSet presAssocID="{076B6C75-92F5-49CB-92E0-8C2E61EE25CD}" presName="Name0" presStyleCnt="0">
        <dgm:presLayoutVars>
          <dgm:dir/>
          <dgm:animLvl val="lvl"/>
          <dgm:resizeHandles val="exact"/>
        </dgm:presLayoutVars>
      </dgm:prSet>
      <dgm:spPr/>
    </dgm:pt>
    <dgm:pt modelId="{2B709834-D5AE-4B6D-94E3-0ADB6F0A948D}" type="pres">
      <dgm:prSet presAssocID="{E0A32190-65FC-4D35-A991-23E62AA7E859}" presName="parTxOnly" presStyleLbl="node1" presStyleIdx="0" presStyleCnt="3">
        <dgm:presLayoutVars>
          <dgm:chMax val="0"/>
          <dgm:chPref val="0"/>
          <dgm:bulletEnabled val="1"/>
        </dgm:presLayoutVars>
      </dgm:prSet>
      <dgm:spPr/>
      <dgm:t>
        <a:bodyPr/>
        <a:lstStyle/>
        <a:p>
          <a:endParaRPr kumimoji="1" lang="ja-JP" altLang="en-US"/>
        </a:p>
      </dgm:t>
    </dgm:pt>
    <dgm:pt modelId="{0F02E657-B3ED-4366-A49D-F5AA00F16274}" type="pres">
      <dgm:prSet presAssocID="{8DFA96EB-D2A3-4D99-A7D9-1BBD0F5D08F5}" presName="parTxOnlySpace" presStyleCnt="0"/>
      <dgm:spPr/>
    </dgm:pt>
    <dgm:pt modelId="{32BD3919-1C1F-4406-A67F-C8573C3B8E38}" type="pres">
      <dgm:prSet presAssocID="{34316C94-308D-413A-9D2E-C42D381CE686}" presName="parTxOnly" presStyleLbl="node1" presStyleIdx="1" presStyleCnt="3">
        <dgm:presLayoutVars>
          <dgm:chMax val="0"/>
          <dgm:chPref val="0"/>
          <dgm:bulletEnabled val="1"/>
        </dgm:presLayoutVars>
      </dgm:prSet>
      <dgm:spPr/>
      <dgm:t>
        <a:bodyPr/>
        <a:lstStyle/>
        <a:p>
          <a:endParaRPr kumimoji="1" lang="ja-JP" altLang="en-US"/>
        </a:p>
      </dgm:t>
    </dgm:pt>
    <dgm:pt modelId="{012D20D7-D594-4BC6-94F4-1A86274D06C2}" type="pres">
      <dgm:prSet presAssocID="{D416E582-ADAD-4835-AC79-D5FABFCAD9FA}" presName="parTxOnlySpace" presStyleCnt="0"/>
      <dgm:spPr/>
    </dgm:pt>
    <dgm:pt modelId="{0CD7E1CA-1809-44B8-BA7A-D944D3D439B6}" type="pres">
      <dgm:prSet presAssocID="{BEE443FB-077A-4596-A2A0-FF537008972C}" presName="parTxOnly" presStyleLbl="node1" presStyleIdx="2" presStyleCnt="3">
        <dgm:presLayoutVars>
          <dgm:chMax val="0"/>
          <dgm:chPref val="0"/>
          <dgm:bulletEnabled val="1"/>
        </dgm:presLayoutVars>
      </dgm:prSet>
      <dgm:spPr/>
      <dgm:t>
        <a:bodyPr/>
        <a:lstStyle/>
        <a:p>
          <a:endParaRPr kumimoji="1" lang="ja-JP" altLang="en-US"/>
        </a:p>
      </dgm:t>
    </dgm:pt>
  </dgm:ptLst>
  <dgm:cxnLst>
    <dgm:cxn modelId="{F031A515-6B01-4576-8310-5CC893BB7AF8}" type="presOf" srcId="{34316C94-308D-413A-9D2E-C42D381CE686}" destId="{32BD3919-1C1F-4406-A67F-C8573C3B8E38}" srcOrd="0" destOrd="0" presId="urn:microsoft.com/office/officeart/2005/8/layout/chevron1"/>
    <dgm:cxn modelId="{90E148D4-71F7-459F-B97D-561229B8F0BE}" srcId="{076B6C75-92F5-49CB-92E0-8C2E61EE25CD}" destId="{E0A32190-65FC-4D35-A991-23E62AA7E859}" srcOrd="0" destOrd="0" parTransId="{5307B961-8FAF-4026-B52A-F3B1440F4A73}" sibTransId="{8DFA96EB-D2A3-4D99-A7D9-1BBD0F5D08F5}"/>
    <dgm:cxn modelId="{86CC27C5-941D-4DA4-B256-CE482FB314CF}" type="presOf" srcId="{076B6C75-92F5-49CB-92E0-8C2E61EE25CD}" destId="{F5F4FC06-DCE9-4F21-9086-6A9A1CF1B3D1}" srcOrd="0" destOrd="0" presId="urn:microsoft.com/office/officeart/2005/8/layout/chevron1"/>
    <dgm:cxn modelId="{0C7DF511-8E3D-4412-AEC4-F1C9D71E5CBA}" srcId="{076B6C75-92F5-49CB-92E0-8C2E61EE25CD}" destId="{34316C94-308D-413A-9D2E-C42D381CE686}" srcOrd="1" destOrd="0" parTransId="{08723F9F-A0E5-42E1-B888-9BEF5D31F8FA}" sibTransId="{D416E582-ADAD-4835-AC79-D5FABFCAD9FA}"/>
    <dgm:cxn modelId="{FD42D177-E8BF-4C93-A698-188B415A4A82}" type="presOf" srcId="{E0A32190-65FC-4D35-A991-23E62AA7E859}" destId="{2B709834-D5AE-4B6D-94E3-0ADB6F0A948D}" srcOrd="0" destOrd="0" presId="urn:microsoft.com/office/officeart/2005/8/layout/chevron1"/>
    <dgm:cxn modelId="{73DD8C70-6373-4DA3-B1D9-A25F7160C109}" srcId="{076B6C75-92F5-49CB-92E0-8C2E61EE25CD}" destId="{BEE443FB-077A-4596-A2A0-FF537008972C}" srcOrd="2" destOrd="0" parTransId="{305C3158-321E-47B8-BF31-A624AEFBF3C0}" sibTransId="{788D2816-065E-49C9-9B5C-49B778B90E36}"/>
    <dgm:cxn modelId="{2CB4443A-5D1C-4672-B059-E2CB75E48722}" type="presOf" srcId="{BEE443FB-077A-4596-A2A0-FF537008972C}" destId="{0CD7E1CA-1809-44B8-BA7A-D944D3D439B6}" srcOrd="0" destOrd="0" presId="urn:microsoft.com/office/officeart/2005/8/layout/chevron1"/>
    <dgm:cxn modelId="{84E481F7-A8E3-4A70-B4E3-4D016CBD083D}" type="presParOf" srcId="{F5F4FC06-DCE9-4F21-9086-6A9A1CF1B3D1}" destId="{2B709834-D5AE-4B6D-94E3-0ADB6F0A948D}" srcOrd="0" destOrd="0" presId="urn:microsoft.com/office/officeart/2005/8/layout/chevron1"/>
    <dgm:cxn modelId="{30495662-6BF1-4B0D-B35B-382A9645B0BF}" type="presParOf" srcId="{F5F4FC06-DCE9-4F21-9086-6A9A1CF1B3D1}" destId="{0F02E657-B3ED-4366-A49D-F5AA00F16274}" srcOrd="1" destOrd="0" presId="urn:microsoft.com/office/officeart/2005/8/layout/chevron1"/>
    <dgm:cxn modelId="{2ECEF485-58EB-44F4-AF02-C6EBC9854B22}" type="presParOf" srcId="{F5F4FC06-DCE9-4F21-9086-6A9A1CF1B3D1}" destId="{32BD3919-1C1F-4406-A67F-C8573C3B8E38}" srcOrd="2" destOrd="0" presId="urn:microsoft.com/office/officeart/2005/8/layout/chevron1"/>
    <dgm:cxn modelId="{3F1EF49B-0E25-4099-8CC1-B8966803BCAF}" type="presParOf" srcId="{F5F4FC06-DCE9-4F21-9086-6A9A1CF1B3D1}" destId="{012D20D7-D594-4BC6-94F4-1A86274D06C2}" srcOrd="3" destOrd="0" presId="urn:microsoft.com/office/officeart/2005/8/layout/chevron1"/>
    <dgm:cxn modelId="{84832FA8-DB04-4148-A8E4-1F5E4E86AC5A}" type="presParOf" srcId="{F5F4FC06-DCE9-4F21-9086-6A9A1CF1B3D1}" destId="{0CD7E1CA-1809-44B8-BA7A-D944D3D439B6}"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bg1">
            <a:lumMod val="50000"/>
          </a:schemeClr>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2"/>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97368566-0708-41AF-B099-0EBF4A27EACA}" type="presOf" srcId="{EDD5B62D-E210-4844-8F5E-041735AC3C2B}" destId="{2A6DF659-30A5-4FC3-8D6A-217EB8F101FF}" srcOrd="0" destOrd="0" presId="urn:microsoft.com/office/officeart/2005/8/layout/hChevron3"/>
    <dgm:cxn modelId="{A7BA6091-B0C9-470E-A818-A6EBF57FB337}" type="presOf" srcId="{CBC59D21-88D2-4B01-94A3-F610551A4531}" destId="{24705F9F-2F46-40E6-B0BD-71BAC80316BD}"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A473E8AB-10CE-43EC-82DA-0F90DC31CD31}" type="presOf" srcId="{853EE942-93FE-4B7D-8CE3-81B762BE8381}" destId="{2E6E606B-58E9-419A-B562-EA5D4DB774B9}"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D7CAE25D-E9AC-40C3-BE8C-C69FE02C1394}" srcId="{853EE942-93FE-4B7D-8CE3-81B762BE8381}" destId="{EDD5B62D-E210-4844-8F5E-041735AC3C2B}" srcOrd="1" destOrd="0" parTransId="{5ED62CC3-2613-4465-BCE2-37E945BCD826}" sibTransId="{2318514B-04CD-468A-8358-2A1D28BC7132}"/>
    <dgm:cxn modelId="{5B82D766-A0C9-47A7-BDD0-905099012651}" type="presOf" srcId="{FA2AF054-58ED-42CB-A6D5-D5CE2018CFA7}" destId="{D713AE0A-1625-495A-99D0-3CAC4487B710}" srcOrd="0" destOrd="0" presId="urn:microsoft.com/office/officeart/2005/8/layout/hChevron3"/>
    <dgm:cxn modelId="{9380F30E-61F7-4929-9F24-49E653EE673D}" type="presOf" srcId="{8446AEDA-6035-451E-8C3F-5BADBCA2AC8F}" destId="{4B07B72F-A69F-4970-A97A-93DB25A6133A}"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BD50FAB5-BFFC-4F57-BDB3-82B8ECD25949}" srcId="{853EE942-93FE-4B7D-8CE3-81B762BE8381}" destId="{24E8B4CE-28A4-4AAB-9B8B-1555063760CC}" srcOrd="4" destOrd="0" parTransId="{9DE8AE0C-0844-4313-9DA4-1B2A40C58AA8}" sibTransId="{A057BC6F-735B-4B08-A827-05703755AC24}"/>
    <dgm:cxn modelId="{7993F486-9557-471A-B7E8-24A2941EF6A4}" type="presOf" srcId="{24E8B4CE-28A4-4AAB-9B8B-1555063760CC}" destId="{5FBC2B98-E808-42B4-A2AD-79FF4B596079}" srcOrd="0" destOrd="0" presId="urn:microsoft.com/office/officeart/2005/8/layout/hChevron3"/>
    <dgm:cxn modelId="{8CD34673-31A5-4EE3-8403-05FD1C56BF1F}" type="presParOf" srcId="{2E6E606B-58E9-419A-B562-EA5D4DB774B9}" destId="{D713AE0A-1625-495A-99D0-3CAC4487B710}" srcOrd="0" destOrd="0" presId="urn:microsoft.com/office/officeart/2005/8/layout/hChevron3"/>
    <dgm:cxn modelId="{9BF6CC43-7378-48C4-9F15-F9A6738F7886}" type="presParOf" srcId="{2E6E606B-58E9-419A-B562-EA5D4DB774B9}" destId="{706CA538-E27C-4364-ABF9-C9382DEF08BC}" srcOrd="1" destOrd="0" presId="urn:microsoft.com/office/officeart/2005/8/layout/hChevron3"/>
    <dgm:cxn modelId="{663216FB-C61F-4B64-B225-4AD9B67A9682}" type="presParOf" srcId="{2E6E606B-58E9-419A-B562-EA5D4DB774B9}" destId="{2A6DF659-30A5-4FC3-8D6A-217EB8F101FF}" srcOrd="2" destOrd="0" presId="urn:microsoft.com/office/officeart/2005/8/layout/hChevron3"/>
    <dgm:cxn modelId="{81ADDA49-7588-4CCC-B3BE-1E91F21153E6}" type="presParOf" srcId="{2E6E606B-58E9-419A-B562-EA5D4DB774B9}" destId="{473ACDDE-FACB-49F5-9A14-CF3A36033E8C}" srcOrd="3" destOrd="0" presId="urn:microsoft.com/office/officeart/2005/8/layout/hChevron3"/>
    <dgm:cxn modelId="{ED2DB07F-32C2-4FCC-BE9E-8B8D54B3BA8F}" type="presParOf" srcId="{2E6E606B-58E9-419A-B562-EA5D4DB774B9}" destId="{4B07B72F-A69F-4970-A97A-93DB25A6133A}" srcOrd="4" destOrd="0" presId="urn:microsoft.com/office/officeart/2005/8/layout/hChevron3"/>
    <dgm:cxn modelId="{EEE3FF17-437B-4257-A71B-F58BB9BC8B06}" type="presParOf" srcId="{2E6E606B-58E9-419A-B562-EA5D4DB774B9}" destId="{1AD4E9AE-01DD-47B7-B670-404704E0DFEA}" srcOrd="5" destOrd="0" presId="urn:microsoft.com/office/officeart/2005/8/layout/hChevron3"/>
    <dgm:cxn modelId="{9747DC65-575F-4D16-BB9A-3ABBFE570757}" type="presParOf" srcId="{2E6E606B-58E9-419A-B562-EA5D4DB774B9}" destId="{24705F9F-2F46-40E6-B0BD-71BAC80316BD}" srcOrd="6" destOrd="0" presId="urn:microsoft.com/office/officeart/2005/8/layout/hChevron3"/>
    <dgm:cxn modelId="{D316E08E-BB76-44E1-A33E-7FB566B6D20C}" type="presParOf" srcId="{2E6E606B-58E9-419A-B562-EA5D4DB774B9}" destId="{71C800EB-E5C5-4679-AFA2-4B9B6CE01526}" srcOrd="7" destOrd="0" presId="urn:microsoft.com/office/officeart/2005/8/layout/hChevron3"/>
    <dgm:cxn modelId="{E34B4C4F-68DC-48A1-8EEB-0379346D0A97}"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3952FA9D-EBDC-4A66-BF80-9E8F63C29188}"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kumimoji="1" lang="ja-JP" altLang="en-US"/>
        </a:p>
      </dgm:t>
    </dgm:pt>
    <dgm:pt modelId="{4F6F84BE-D102-458E-A581-51FC9E5EC0B3}">
      <dgm:prSet/>
      <dgm:spPr>
        <a:solidFill>
          <a:schemeClr val="bg1">
            <a:lumMod val="50000"/>
          </a:schemeClr>
        </a:solidFill>
      </dgm:spPr>
      <dgm:t>
        <a:bodyPr/>
        <a:lstStyle/>
        <a:p>
          <a:pPr algn="ctr" rtl="0"/>
          <a:r>
            <a:rPr lang="ja-JP" altLang="en-US" dirty="0" smtClean="0"/>
            <a:t>前々回のおさらい</a:t>
          </a:r>
          <a:endParaRPr lang="ja-JP" dirty="0"/>
        </a:p>
      </dgm:t>
    </dgm:pt>
    <dgm:pt modelId="{A7248BB3-DBD5-4FA1-A496-3D42EAB01038}" type="sibTrans" cxnId="{460D08E1-C77A-46EE-80DD-FF381F0F802E}">
      <dgm:prSet/>
      <dgm:spPr/>
      <dgm:t>
        <a:bodyPr/>
        <a:lstStyle/>
        <a:p>
          <a:endParaRPr kumimoji="1" lang="ja-JP" altLang="en-US"/>
        </a:p>
      </dgm:t>
    </dgm:pt>
    <dgm:pt modelId="{888DD4C4-B302-431E-AA85-A503B23EDB45}" type="parTrans" cxnId="{460D08E1-C77A-46EE-80DD-FF381F0F802E}">
      <dgm:prSet/>
      <dgm:spPr/>
      <dgm:t>
        <a:bodyPr/>
        <a:lstStyle/>
        <a:p>
          <a:endParaRPr kumimoji="1" lang="ja-JP" altLang="en-US"/>
        </a:p>
      </dgm:t>
    </dgm:pt>
    <dgm:pt modelId="{ADE9B313-BDC8-439A-BCCD-C1C1D3C26968}">
      <dgm:prSet/>
      <dgm:spPr>
        <a:solidFill>
          <a:schemeClr val="accent2"/>
        </a:solidFill>
      </dgm:spPr>
      <dgm:t>
        <a:bodyPr/>
        <a:lstStyle/>
        <a:p>
          <a:pPr algn="ctr" rtl="0"/>
          <a:r>
            <a:rPr lang="ja-JP" altLang="en-US" dirty="0" smtClean="0"/>
            <a:t>大規模化</a:t>
          </a:r>
          <a:endParaRPr lang="ja-JP" dirty="0"/>
        </a:p>
      </dgm:t>
    </dgm:pt>
    <dgm:pt modelId="{6B1E8775-2A8C-4147-B2D1-10F902C20FD3}" type="sibTrans" cxnId="{BF3E4FCD-BE6C-424D-80C5-7DD4D4150F9E}">
      <dgm:prSet/>
      <dgm:spPr/>
      <dgm:t>
        <a:bodyPr/>
        <a:lstStyle/>
        <a:p>
          <a:endParaRPr kumimoji="1" lang="ja-JP" altLang="en-US"/>
        </a:p>
      </dgm:t>
    </dgm:pt>
    <dgm:pt modelId="{46AA1ED4-4973-4FE8-9FC5-A167CC3D30E4}" type="parTrans" cxnId="{BF3E4FCD-BE6C-424D-80C5-7DD4D4150F9E}">
      <dgm:prSet/>
      <dgm:spPr/>
      <dgm:t>
        <a:bodyPr/>
        <a:lstStyle/>
        <a:p>
          <a:endParaRPr kumimoji="1" lang="ja-JP" altLang="en-US"/>
        </a:p>
      </dgm:t>
    </dgm:pt>
    <dgm:pt modelId="{FEF8A199-2889-4404-BDB4-B52AD320C0A6}">
      <dgm:prSet/>
      <dgm:spPr>
        <a:solidFill>
          <a:schemeClr val="bg1">
            <a:lumMod val="50000"/>
          </a:schemeClr>
        </a:solidFill>
      </dgm:spPr>
      <dgm:t>
        <a:bodyPr/>
        <a:lstStyle/>
        <a:p>
          <a:pPr algn="ctr" rtl="0"/>
          <a:r>
            <a:rPr lang="ja-JP" altLang="en-US" dirty="0" smtClean="0"/>
            <a:t>ボトルネック探し</a:t>
          </a:r>
          <a:endParaRPr lang="ja-JP" dirty="0"/>
        </a:p>
      </dgm:t>
    </dgm:pt>
    <dgm:pt modelId="{8F3A36E6-8082-46DB-BFFB-2DCE1F4FDBFE}" type="sibTrans" cxnId="{F7D04C4E-2FE0-4F6A-957A-A121D4A72D17}">
      <dgm:prSet/>
      <dgm:spPr/>
      <dgm:t>
        <a:bodyPr/>
        <a:lstStyle/>
        <a:p>
          <a:endParaRPr kumimoji="1" lang="ja-JP" altLang="en-US"/>
        </a:p>
      </dgm:t>
    </dgm:pt>
    <dgm:pt modelId="{F8358504-3FF5-45BB-8E16-851FB5275D2E}" type="parTrans" cxnId="{F7D04C4E-2FE0-4F6A-957A-A121D4A72D17}">
      <dgm:prSet/>
      <dgm:spPr/>
      <dgm:t>
        <a:bodyPr/>
        <a:lstStyle/>
        <a:p>
          <a:endParaRPr kumimoji="1" lang="ja-JP" altLang="en-US"/>
        </a:p>
      </dgm:t>
    </dgm:pt>
    <dgm:pt modelId="{215DB3AE-DF30-4F45-9244-7523F8D921C7}" type="pres">
      <dgm:prSet presAssocID="{3952FA9D-EBDC-4A66-BF80-9E8F63C29188}" presName="linear" presStyleCnt="0">
        <dgm:presLayoutVars>
          <dgm:animLvl val="lvl"/>
          <dgm:resizeHandles val="exact"/>
        </dgm:presLayoutVars>
      </dgm:prSet>
      <dgm:spPr/>
      <dgm:t>
        <a:bodyPr/>
        <a:lstStyle/>
        <a:p>
          <a:endParaRPr kumimoji="1" lang="ja-JP" altLang="en-US"/>
        </a:p>
      </dgm:t>
    </dgm:pt>
    <dgm:pt modelId="{32B8CB74-3CC9-4BFD-9629-85B5F3AA599F}" type="pres">
      <dgm:prSet presAssocID="{4F6F84BE-D102-458E-A581-51FC9E5EC0B3}" presName="parentText" presStyleLbl="node1" presStyleIdx="0" presStyleCnt="3">
        <dgm:presLayoutVars>
          <dgm:chMax val="0"/>
          <dgm:bulletEnabled val="1"/>
        </dgm:presLayoutVars>
      </dgm:prSet>
      <dgm:spPr/>
      <dgm:t>
        <a:bodyPr/>
        <a:lstStyle/>
        <a:p>
          <a:endParaRPr kumimoji="1" lang="ja-JP" altLang="en-US"/>
        </a:p>
      </dgm:t>
    </dgm:pt>
    <dgm:pt modelId="{979E11B0-DDF2-45C0-BFD3-251E4BCD579B}" type="pres">
      <dgm:prSet presAssocID="{A7248BB3-DBD5-4FA1-A496-3D42EAB01038}" presName="spacer" presStyleCnt="0"/>
      <dgm:spPr/>
      <dgm:t>
        <a:bodyPr/>
        <a:lstStyle/>
        <a:p>
          <a:endParaRPr kumimoji="1" lang="ja-JP" altLang="en-US"/>
        </a:p>
      </dgm:t>
    </dgm:pt>
    <dgm:pt modelId="{C413EFAA-217A-42E5-8455-3051DA38D157}" type="pres">
      <dgm:prSet presAssocID="{FEF8A199-2889-4404-BDB4-B52AD320C0A6}" presName="parentText" presStyleLbl="node1" presStyleIdx="1" presStyleCnt="3">
        <dgm:presLayoutVars>
          <dgm:chMax val="0"/>
          <dgm:bulletEnabled val="1"/>
        </dgm:presLayoutVars>
      </dgm:prSet>
      <dgm:spPr/>
      <dgm:t>
        <a:bodyPr/>
        <a:lstStyle/>
        <a:p>
          <a:endParaRPr kumimoji="1" lang="ja-JP" altLang="en-US"/>
        </a:p>
      </dgm:t>
    </dgm:pt>
    <dgm:pt modelId="{06271222-3AE5-4BA3-A539-1C7D833B654F}" type="pres">
      <dgm:prSet presAssocID="{8F3A36E6-8082-46DB-BFFB-2DCE1F4FDBFE}" presName="spacer" presStyleCnt="0"/>
      <dgm:spPr/>
      <dgm:t>
        <a:bodyPr/>
        <a:lstStyle/>
        <a:p>
          <a:endParaRPr kumimoji="1" lang="ja-JP" altLang="en-US"/>
        </a:p>
      </dgm:t>
    </dgm:pt>
    <dgm:pt modelId="{9E1513D5-6FCB-4CF7-8F17-2F5D39511050}" type="pres">
      <dgm:prSet presAssocID="{ADE9B313-BDC8-439A-BCCD-C1C1D3C26968}" presName="parentText" presStyleLbl="node1" presStyleIdx="2" presStyleCnt="3">
        <dgm:presLayoutVars>
          <dgm:chMax val="0"/>
          <dgm:bulletEnabled val="1"/>
        </dgm:presLayoutVars>
      </dgm:prSet>
      <dgm:spPr/>
      <dgm:t>
        <a:bodyPr/>
        <a:lstStyle/>
        <a:p>
          <a:endParaRPr kumimoji="1" lang="ja-JP" altLang="en-US"/>
        </a:p>
      </dgm:t>
    </dgm:pt>
  </dgm:ptLst>
  <dgm:cxnLst>
    <dgm:cxn modelId="{491970CF-0372-41D2-8412-8CCC85A84459}" type="presOf" srcId="{3952FA9D-EBDC-4A66-BF80-9E8F63C29188}" destId="{215DB3AE-DF30-4F45-9244-7523F8D921C7}" srcOrd="0" destOrd="0" presId="urn:microsoft.com/office/officeart/2005/8/layout/vList2"/>
    <dgm:cxn modelId="{F7D04C4E-2FE0-4F6A-957A-A121D4A72D17}" srcId="{3952FA9D-EBDC-4A66-BF80-9E8F63C29188}" destId="{FEF8A199-2889-4404-BDB4-B52AD320C0A6}" srcOrd="1" destOrd="0" parTransId="{F8358504-3FF5-45BB-8E16-851FB5275D2E}" sibTransId="{8F3A36E6-8082-46DB-BFFB-2DCE1F4FDBFE}"/>
    <dgm:cxn modelId="{BF3E4FCD-BE6C-424D-80C5-7DD4D4150F9E}" srcId="{3952FA9D-EBDC-4A66-BF80-9E8F63C29188}" destId="{ADE9B313-BDC8-439A-BCCD-C1C1D3C26968}" srcOrd="2" destOrd="0" parTransId="{46AA1ED4-4973-4FE8-9FC5-A167CC3D30E4}" sibTransId="{6B1E8775-2A8C-4147-B2D1-10F902C20FD3}"/>
    <dgm:cxn modelId="{460D08E1-C77A-46EE-80DD-FF381F0F802E}" srcId="{3952FA9D-EBDC-4A66-BF80-9E8F63C29188}" destId="{4F6F84BE-D102-458E-A581-51FC9E5EC0B3}" srcOrd="0" destOrd="0" parTransId="{888DD4C4-B302-431E-AA85-A503B23EDB45}" sibTransId="{A7248BB3-DBD5-4FA1-A496-3D42EAB01038}"/>
    <dgm:cxn modelId="{BFE0142F-7472-46CD-BEAF-D17CEBA47B41}" type="presOf" srcId="{4F6F84BE-D102-458E-A581-51FC9E5EC0B3}" destId="{32B8CB74-3CC9-4BFD-9629-85B5F3AA599F}" srcOrd="0" destOrd="0" presId="urn:microsoft.com/office/officeart/2005/8/layout/vList2"/>
    <dgm:cxn modelId="{53C6442D-9F55-48DA-AC84-AE94D9040032}" type="presOf" srcId="{ADE9B313-BDC8-439A-BCCD-C1C1D3C26968}" destId="{9E1513D5-6FCB-4CF7-8F17-2F5D39511050}" srcOrd="0" destOrd="0" presId="urn:microsoft.com/office/officeart/2005/8/layout/vList2"/>
    <dgm:cxn modelId="{FC333921-9293-4824-B8A6-965EA5D3A755}" type="presOf" srcId="{FEF8A199-2889-4404-BDB4-B52AD320C0A6}" destId="{C413EFAA-217A-42E5-8455-3051DA38D157}" srcOrd="0" destOrd="0" presId="urn:microsoft.com/office/officeart/2005/8/layout/vList2"/>
    <dgm:cxn modelId="{1DA7A7A2-B5E3-4ECC-8766-F25A1BEF911B}" type="presParOf" srcId="{215DB3AE-DF30-4F45-9244-7523F8D921C7}" destId="{32B8CB74-3CC9-4BFD-9629-85B5F3AA599F}" srcOrd="0" destOrd="0" presId="urn:microsoft.com/office/officeart/2005/8/layout/vList2"/>
    <dgm:cxn modelId="{30A35D8C-B433-4406-9C5F-E109F85BFDEB}" type="presParOf" srcId="{215DB3AE-DF30-4F45-9244-7523F8D921C7}" destId="{979E11B0-DDF2-45C0-BFD3-251E4BCD579B}" srcOrd="1" destOrd="0" presId="urn:microsoft.com/office/officeart/2005/8/layout/vList2"/>
    <dgm:cxn modelId="{C0C46083-D34C-49F7-85CB-01D669E288D1}" type="presParOf" srcId="{215DB3AE-DF30-4F45-9244-7523F8D921C7}" destId="{C413EFAA-217A-42E5-8455-3051DA38D157}" srcOrd="2" destOrd="0" presId="urn:microsoft.com/office/officeart/2005/8/layout/vList2"/>
    <dgm:cxn modelId="{2E3D0903-3C85-4970-A351-4513AF49ACDB}" type="presParOf" srcId="{215DB3AE-DF30-4F45-9244-7523F8D921C7}" destId="{06271222-3AE5-4BA3-A539-1C7D833B654F}" srcOrd="3" destOrd="0" presId="urn:microsoft.com/office/officeart/2005/8/layout/vList2"/>
    <dgm:cxn modelId="{707B4EFF-D5B5-4D2F-8905-D2553AB74434}" type="presParOf" srcId="{215DB3AE-DF30-4F45-9244-7523F8D921C7}" destId="{9E1513D5-6FCB-4CF7-8F17-2F5D39511050}"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6CFC86F-FB6F-473F-81F7-51AE1C4148C6}"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kumimoji="1" lang="ja-JP" altLang="en-US"/>
        </a:p>
      </dgm:t>
    </dgm:pt>
    <dgm:pt modelId="{1D7A1B36-5C83-4ECE-B7E0-56BA4288DE82}">
      <dgm:prSet/>
      <dgm:spPr/>
      <dgm:t>
        <a:bodyPr/>
        <a:lstStyle/>
        <a:p>
          <a:pPr rtl="0"/>
          <a:r>
            <a:rPr lang="ja-JP" altLang="en-US" dirty="0" smtClean="0"/>
            <a:t>前々回のおさらい</a:t>
          </a:r>
          <a:endParaRPr lang="ja-JP" dirty="0"/>
        </a:p>
      </dgm:t>
    </dgm:pt>
    <dgm:pt modelId="{5ABD66F2-84E6-4F20-88E9-4BA42353DAA0}" type="parTrans" cxnId="{AFF2BDF7-B552-498A-981E-3A17A0ECE103}">
      <dgm:prSet/>
      <dgm:spPr/>
      <dgm:t>
        <a:bodyPr/>
        <a:lstStyle/>
        <a:p>
          <a:endParaRPr kumimoji="1" lang="ja-JP" altLang="en-US"/>
        </a:p>
      </dgm:t>
    </dgm:pt>
    <dgm:pt modelId="{BEF44173-00E9-483B-8344-8110F028CDA5}" type="sibTrans" cxnId="{AFF2BDF7-B552-498A-981E-3A17A0ECE103}">
      <dgm:prSet/>
      <dgm:spPr/>
      <dgm:t>
        <a:bodyPr/>
        <a:lstStyle/>
        <a:p>
          <a:endParaRPr kumimoji="1" lang="ja-JP" altLang="en-US"/>
        </a:p>
      </dgm:t>
    </dgm:pt>
    <dgm:pt modelId="{AAA89070-F5A7-4A5A-866B-B094E3CE394C}">
      <dgm:prSet/>
      <dgm:spPr/>
      <dgm:t>
        <a:bodyPr/>
        <a:lstStyle/>
        <a:p>
          <a:pPr rtl="0"/>
          <a:r>
            <a:rPr lang="ja-JP" altLang="en-US" dirty="0" smtClean="0"/>
            <a:t>ボトルネックを理解する</a:t>
          </a:r>
          <a:endParaRPr lang="ja-JP" dirty="0"/>
        </a:p>
      </dgm:t>
    </dgm:pt>
    <dgm:pt modelId="{24B83387-3ADB-4F12-A91F-BCD6570DE749}" type="parTrans" cxnId="{7F700945-CF53-41E0-97C9-0C2CE3BCB525}">
      <dgm:prSet/>
      <dgm:spPr/>
      <dgm:t>
        <a:bodyPr/>
        <a:lstStyle/>
        <a:p>
          <a:endParaRPr kumimoji="1" lang="ja-JP" altLang="en-US"/>
        </a:p>
      </dgm:t>
    </dgm:pt>
    <dgm:pt modelId="{B80E2795-9D77-4B40-95C7-8794E6501CF5}" type="sibTrans" cxnId="{7F700945-CF53-41E0-97C9-0C2CE3BCB525}">
      <dgm:prSet/>
      <dgm:spPr/>
      <dgm:t>
        <a:bodyPr/>
        <a:lstStyle/>
        <a:p>
          <a:endParaRPr kumimoji="1" lang="ja-JP" altLang="en-US"/>
        </a:p>
      </dgm:t>
    </dgm:pt>
    <dgm:pt modelId="{B1F87D0E-1D97-4041-B3AF-42D865E0D17C}">
      <dgm:prSet/>
      <dgm:spPr/>
      <dgm:t>
        <a:bodyPr/>
        <a:lstStyle/>
        <a:p>
          <a:r>
            <a:rPr kumimoji="1" lang="ja-JP" altLang="en-US" dirty="0" smtClean="0"/>
            <a:t>大規模サーバーの基礎を知る</a:t>
          </a:r>
          <a:endParaRPr kumimoji="1" lang="ja-JP" altLang="en-US" dirty="0"/>
        </a:p>
      </dgm:t>
    </dgm:pt>
    <dgm:pt modelId="{EF14728E-EE88-404F-B65D-7E9D2CE60775}" type="parTrans" cxnId="{2756EA0C-96B2-42F2-AF20-3C392574C0A2}">
      <dgm:prSet/>
      <dgm:spPr/>
      <dgm:t>
        <a:bodyPr/>
        <a:lstStyle/>
        <a:p>
          <a:endParaRPr kumimoji="1" lang="ja-JP" altLang="en-US"/>
        </a:p>
      </dgm:t>
    </dgm:pt>
    <dgm:pt modelId="{483E3986-8DBC-448A-AB24-BB988B26426F}" type="sibTrans" cxnId="{2756EA0C-96B2-42F2-AF20-3C392574C0A2}">
      <dgm:prSet/>
      <dgm:spPr/>
      <dgm:t>
        <a:bodyPr/>
        <a:lstStyle/>
        <a:p>
          <a:endParaRPr kumimoji="1" lang="ja-JP" altLang="en-US"/>
        </a:p>
      </dgm:t>
    </dgm:pt>
    <dgm:pt modelId="{1333C29F-CDB9-4D3A-98BF-18D1ED7CF90F}" type="pres">
      <dgm:prSet presAssocID="{66CFC86F-FB6F-473F-81F7-51AE1C4148C6}" presName="outerComposite" presStyleCnt="0">
        <dgm:presLayoutVars>
          <dgm:chMax val="5"/>
          <dgm:dir/>
          <dgm:resizeHandles val="exact"/>
        </dgm:presLayoutVars>
      </dgm:prSet>
      <dgm:spPr/>
      <dgm:t>
        <a:bodyPr/>
        <a:lstStyle/>
        <a:p>
          <a:endParaRPr kumimoji="1" lang="ja-JP" altLang="en-US"/>
        </a:p>
      </dgm:t>
    </dgm:pt>
    <dgm:pt modelId="{4CAA7090-8EAB-41F2-A878-60D86B5C4E6C}" type="pres">
      <dgm:prSet presAssocID="{66CFC86F-FB6F-473F-81F7-51AE1C4148C6}" presName="dummyMaxCanvas" presStyleCnt="0">
        <dgm:presLayoutVars/>
      </dgm:prSet>
      <dgm:spPr/>
      <dgm:t>
        <a:bodyPr/>
        <a:lstStyle/>
        <a:p>
          <a:endParaRPr kumimoji="1" lang="ja-JP" altLang="en-US"/>
        </a:p>
      </dgm:t>
    </dgm:pt>
    <dgm:pt modelId="{E3E856F8-6B9C-4C32-8874-5470CC93968F}" type="pres">
      <dgm:prSet presAssocID="{66CFC86F-FB6F-473F-81F7-51AE1C4148C6}" presName="ThreeNodes_1" presStyleLbl="node1" presStyleIdx="0" presStyleCnt="3">
        <dgm:presLayoutVars>
          <dgm:bulletEnabled val="1"/>
        </dgm:presLayoutVars>
      </dgm:prSet>
      <dgm:spPr/>
      <dgm:t>
        <a:bodyPr/>
        <a:lstStyle/>
        <a:p>
          <a:endParaRPr kumimoji="1" lang="ja-JP" altLang="en-US"/>
        </a:p>
      </dgm:t>
    </dgm:pt>
    <dgm:pt modelId="{52278CDF-E281-43E9-BBD8-C18E700997BC}" type="pres">
      <dgm:prSet presAssocID="{66CFC86F-FB6F-473F-81F7-51AE1C4148C6}" presName="ThreeNodes_2" presStyleLbl="node1" presStyleIdx="1" presStyleCnt="3">
        <dgm:presLayoutVars>
          <dgm:bulletEnabled val="1"/>
        </dgm:presLayoutVars>
      </dgm:prSet>
      <dgm:spPr/>
      <dgm:t>
        <a:bodyPr/>
        <a:lstStyle/>
        <a:p>
          <a:endParaRPr kumimoji="1" lang="ja-JP" altLang="en-US"/>
        </a:p>
      </dgm:t>
    </dgm:pt>
    <dgm:pt modelId="{A1B75AD1-11F6-439A-A30D-CA01E8C79855}" type="pres">
      <dgm:prSet presAssocID="{66CFC86F-FB6F-473F-81F7-51AE1C4148C6}" presName="ThreeNodes_3" presStyleLbl="node1" presStyleIdx="2" presStyleCnt="3">
        <dgm:presLayoutVars>
          <dgm:bulletEnabled val="1"/>
        </dgm:presLayoutVars>
      </dgm:prSet>
      <dgm:spPr/>
      <dgm:t>
        <a:bodyPr/>
        <a:lstStyle/>
        <a:p>
          <a:endParaRPr kumimoji="1" lang="ja-JP" altLang="en-US"/>
        </a:p>
      </dgm:t>
    </dgm:pt>
    <dgm:pt modelId="{FA445A1B-14C8-4A93-807C-BF59AF0969C2}" type="pres">
      <dgm:prSet presAssocID="{66CFC86F-FB6F-473F-81F7-51AE1C4148C6}" presName="ThreeConn_1-2" presStyleLbl="fgAccFollowNode1" presStyleIdx="0" presStyleCnt="2">
        <dgm:presLayoutVars>
          <dgm:bulletEnabled val="1"/>
        </dgm:presLayoutVars>
      </dgm:prSet>
      <dgm:spPr/>
      <dgm:t>
        <a:bodyPr/>
        <a:lstStyle/>
        <a:p>
          <a:endParaRPr kumimoji="1" lang="ja-JP" altLang="en-US"/>
        </a:p>
      </dgm:t>
    </dgm:pt>
    <dgm:pt modelId="{2F8BF41F-2592-4C13-87AC-84CCFE4DEB7C}" type="pres">
      <dgm:prSet presAssocID="{66CFC86F-FB6F-473F-81F7-51AE1C4148C6}" presName="ThreeConn_2-3" presStyleLbl="fgAccFollowNode1" presStyleIdx="1" presStyleCnt="2">
        <dgm:presLayoutVars>
          <dgm:bulletEnabled val="1"/>
        </dgm:presLayoutVars>
      </dgm:prSet>
      <dgm:spPr/>
      <dgm:t>
        <a:bodyPr/>
        <a:lstStyle/>
        <a:p>
          <a:endParaRPr kumimoji="1" lang="ja-JP" altLang="en-US"/>
        </a:p>
      </dgm:t>
    </dgm:pt>
    <dgm:pt modelId="{059F30D0-0C40-4C51-9C10-CE15895D8E39}" type="pres">
      <dgm:prSet presAssocID="{66CFC86F-FB6F-473F-81F7-51AE1C4148C6}" presName="ThreeNodes_1_text" presStyleLbl="node1" presStyleIdx="2" presStyleCnt="3">
        <dgm:presLayoutVars>
          <dgm:bulletEnabled val="1"/>
        </dgm:presLayoutVars>
      </dgm:prSet>
      <dgm:spPr/>
      <dgm:t>
        <a:bodyPr/>
        <a:lstStyle/>
        <a:p>
          <a:endParaRPr kumimoji="1" lang="ja-JP" altLang="en-US"/>
        </a:p>
      </dgm:t>
    </dgm:pt>
    <dgm:pt modelId="{64D1DB29-C64D-44C0-9AD1-663663016E81}" type="pres">
      <dgm:prSet presAssocID="{66CFC86F-FB6F-473F-81F7-51AE1C4148C6}" presName="ThreeNodes_2_text" presStyleLbl="node1" presStyleIdx="2" presStyleCnt="3">
        <dgm:presLayoutVars>
          <dgm:bulletEnabled val="1"/>
        </dgm:presLayoutVars>
      </dgm:prSet>
      <dgm:spPr/>
      <dgm:t>
        <a:bodyPr/>
        <a:lstStyle/>
        <a:p>
          <a:endParaRPr kumimoji="1" lang="ja-JP" altLang="en-US"/>
        </a:p>
      </dgm:t>
    </dgm:pt>
    <dgm:pt modelId="{F54D939B-5850-4580-90C6-5738DC04C3FE}" type="pres">
      <dgm:prSet presAssocID="{66CFC86F-FB6F-473F-81F7-51AE1C4148C6}" presName="ThreeNodes_3_text" presStyleLbl="node1" presStyleIdx="2" presStyleCnt="3">
        <dgm:presLayoutVars>
          <dgm:bulletEnabled val="1"/>
        </dgm:presLayoutVars>
      </dgm:prSet>
      <dgm:spPr/>
      <dgm:t>
        <a:bodyPr/>
        <a:lstStyle/>
        <a:p>
          <a:endParaRPr kumimoji="1" lang="ja-JP" altLang="en-US"/>
        </a:p>
      </dgm:t>
    </dgm:pt>
  </dgm:ptLst>
  <dgm:cxnLst>
    <dgm:cxn modelId="{5F35F993-115F-4AA9-A359-C4A7D3F11FE0}" type="presOf" srcId="{AAA89070-F5A7-4A5A-866B-B094E3CE394C}" destId="{64D1DB29-C64D-44C0-9AD1-663663016E81}" srcOrd="1" destOrd="0" presId="urn:microsoft.com/office/officeart/2005/8/layout/vProcess5"/>
    <dgm:cxn modelId="{97129310-47EC-43A0-85E9-9E7653007E96}" type="presOf" srcId="{AAA89070-F5A7-4A5A-866B-B094E3CE394C}" destId="{52278CDF-E281-43E9-BBD8-C18E700997BC}" srcOrd="0" destOrd="0" presId="urn:microsoft.com/office/officeart/2005/8/layout/vProcess5"/>
    <dgm:cxn modelId="{2756EA0C-96B2-42F2-AF20-3C392574C0A2}" srcId="{66CFC86F-FB6F-473F-81F7-51AE1C4148C6}" destId="{B1F87D0E-1D97-4041-B3AF-42D865E0D17C}" srcOrd="2" destOrd="0" parTransId="{EF14728E-EE88-404F-B65D-7E9D2CE60775}" sibTransId="{483E3986-8DBC-448A-AB24-BB988B26426F}"/>
    <dgm:cxn modelId="{842FB29C-C907-4992-9196-CDEEC4943E05}" type="presOf" srcId="{1D7A1B36-5C83-4ECE-B7E0-56BA4288DE82}" destId="{E3E856F8-6B9C-4C32-8874-5470CC93968F}" srcOrd="0" destOrd="0" presId="urn:microsoft.com/office/officeart/2005/8/layout/vProcess5"/>
    <dgm:cxn modelId="{DFC88416-2448-4D1D-B352-5638607EFBCE}" type="presOf" srcId="{BEF44173-00E9-483B-8344-8110F028CDA5}" destId="{FA445A1B-14C8-4A93-807C-BF59AF0969C2}" srcOrd="0" destOrd="0" presId="urn:microsoft.com/office/officeart/2005/8/layout/vProcess5"/>
    <dgm:cxn modelId="{A38FD0DF-4DBD-4EB0-B96C-9CBBA7264D6A}" type="presOf" srcId="{B1F87D0E-1D97-4041-B3AF-42D865E0D17C}" destId="{F54D939B-5850-4580-90C6-5738DC04C3FE}" srcOrd="1" destOrd="0" presId="urn:microsoft.com/office/officeart/2005/8/layout/vProcess5"/>
    <dgm:cxn modelId="{AC62E328-0265-4A84-98C7-AB4A960ADC32}" type="presOf" srcId="{1D7A1B36-5C83-4ECE-B7E0-56BA4288DE82}" destId="{059F30D0-0C40-4C51-9C10-CE15895D8E39}" srcOrd="1" destOrd="0" presId="urn:microsoft.com/office/officeart/2005/8/layout/vProcess5"/>
    <dgm:cxn modelId="{B2191B1C-5538-4281-9AA0-C8211BDCE279}" type="presOf" srcId="{66CFC86F-FB6F-473F-81F7-51AE1C4148C6}" destId="{1333C29F-CDB9-4D3A-98BF-18D1ED7CF90F}" srcOrd="0" destOrd="0" presId="urn:microsoft.com/office/officeart/2005/8/layout/vProcess5"/>
    <dgm:cxn modelId="{279FBB21-9322-4204-91CC-7D2D82A453EF}" type="presOf" srcId="{B80E2795-9D77-4B40-95C7-8794E6501CF5}" destId="{2F8BF41F-2592-4C13-87AC-84CCFE4DEB7C}" srcOrd="0" destOrd="0" presId="urn:microsoft.com/office/officeart/2005/8/layout/vProcess5"/>
    <dgm:cxn modelId="{32AFB9C2-DF0E-49D3-AE23-797D90E714D4}" type="presOf" srcId="{B1F87D0E-1D97-4041-B3AF-42D865E0D17C}" destId="{A1B75AD1-11F6-439A-A30D-CA01E8C79855}" srcOrd="0" destOrd="0" presId="urn:microsoft.com/office/officeart/2005/8/layout/vProcess5"/>
    <dgm:cxn modelId="{AFF2BDF7-B552-498A-981E-3A17A0ECE103}" srcId="{66CFC86F-FB6F-473F-81F7-51AE1C4148C6}" destId="{1D7A1B36-5C83-4ECE-B7E0-56BA4288DE82}" srcOrd="0" destOrd="0" parTransId="{5ABD66F2-84E6-4F20-88E9-4BA42353DAA0}" sibTransId="{BEF44173-00E9-483B-8344-8110F028CDA5}"/>
    <dgm:cxn modelId="{7F700945-CF53-41E0-97C9-0C2CE3BCB525}" srcId="{66CFC86F-FB6F-473F-81F7-51AE1C4148C6}" destId="{AAA89070-F5A7-4A5A-866B-B094E3CE394C}" srcOrd="1" destOrd="0" parTransId="{24B83387-3ADB-4F12-A91F-BCD6570DE749}" sibTransId="{B80E2795-9D77-4B40-95C7-8794E6501CF5}"/>
    <dgm:cxn modelId="{29809C1E-8AFF-44AF-A479-261BBEC2A373}" type="presParOf" srcId="{1333C29F-CDB9-4D3A-98BF-18D1ED7CF90F}" destId="{4CAA7090-8EAB-41F2-A878-60D86B5C4E6C}" srcOrd="0" destOrd="0" presId="urn:microsoft.com/office/officeart/2005/8/layout/vProcess5"/>
    <dgm:cxn modelId="{B4BDA596-8942-4FE7-958E-6E0FBC20D691}" type="presParOf" srcId="{1333C29F-CDB9-4D3A-98BF-18D1ED7CF90F}" destId="{E3E856F8-6B9C-4C32-8874-5470CC93968F}" srcOrd="1" destOrd="0" presId="urn:microsoft.com/office/officeart/2005/8/layout/vProcess5"/>
    <dgm:cxn modelId="{05B4D24D-FB89-48F4-A45F-FAB0C16F10A0}" type="presParOf" srcId="{1333C29F-CDB9-4D3A-98BF-18D1ED7CF90F}" destId="{52278CDF-E281-43E9-BBD8-C18E700997BC}" srcOrd="2" destOrd="0" presId="urn:microsoft.com/office/officeart/2005/8/layout/vProcess5"/>
    <dgm:cxn modelId="{583FCA56-A542-44A7-A497-814F1AA2EB1A}" type="presParOf" srcId="{1333C29F-CDB9-4D3A-98BF-18D1ED7CF90F}" destId="{A1B75AD1-11F6-439A-A30D-CA01E8C79855}" srcOrd="3" destOrd="0" presId="urn:microsoft.com/office/officeart/2005/8/layout/vProcess5"/>
    <dgm:cxn modelId="{7AE024D6-9091-4155-A722-8587CBA198C9}" type="presParOf" srcId="{1333C29F-CDB9-4D3A-98BF-18D1ED7CF90F}" destId="{FA445A1B-14C8-4A93-807C-BF59AF0969C2}" srcOrd="4" destOrd="0" presId="urn:microsoft.com/office/officeart/2005/8/layout/vProcess5"/>
    <dgm:cxn modelId="{C77F14DE-50DF-49EA-8C7A-0B025B4AFE3E}" type="presParOf" srcId="{1333C29F-CDB9-4D3A-98BF-18D1ED7CF90F}" destId="{2F8BF41F-2592-4C13-87AC-84CCFE4DEB7C}" srcOrd="5" destOrd="0" presId="urn:microsoft.com/office/officeart/2005/8/layout/vProcess5"/>
    <dgm:cxn modelId="{B2F77A36-2B49-46E5-B7F9-9C1739009E1C}" type="presParOf" srcId="{1333C29F-CDB9-4D3A-98BF-18D1ED7CF90F}" destId="{059F30D0-0C40-4C51-9C10-CE15895D8E39}" srcOrd="6" destOrd="0" presId="urn:microsoft.com/office/officeart/2005/8/layout/vProcess5"/>
    <dgm:cxn modelId="{D7D7D96B-C794-4B62-A7A6-BA8121F58710}" type="presParOf" srcId="{1333C29F-CDB9-4D3A-98BF-18D1ED7CF90F}" destId="{64D1DB29-C64D-44C0-9AD1-663663016E81}" srcOrd="7" destOrd="0" presId="urn:microsoft.com/office/officeart/2005/8/layout/vProcess5"/>
    <dgm:cxn modelId="{73B82E89-B89F-45E9-904F-3569C592B803}" type="presParOf" srcId="{1333C29F-CDB9-4D3A-98BF-18D1ED7CF90F}" destId="{F54D939B-5850-4580-90C6-5738DC04C3F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5_2" csCatId="accent5" phldr="1"/>
      <dgm:spPr/>
      <dgm:t>
        <a:bodyPr/>
        <a:lstStyle/>
        <a:p>
          <a:endParaRPr kumimoji="1" lang="ja-JP" altLang="en-US"/>
        </a:p>
      </dgm:t>
    </dgm:pt>
    <dgm:pt modelId="{FA2AF054-58ED-42CB-A6D5-D5CE2018CFA7}">
      <dgm:prSet/>
      <dgm:spPr>
        <a:solidFill>
          <a:schemeClr val="accent2"/>
        </a:solidFill>
      </dgm:spPr>
      <dgm:t>
        <a:bodyPr/>
        <a:lstStyle/>
        <a:p>
          <a:pPr rtl="0"/>
          <a:r>
            <a:rPr kumimoji="1" lang="ja-JP" baseline="0" dirty="0" smtClean="0"/>
            <a:t>はじめに</a:t>
          </a:r>
          <a:endParaRPr lang="ja-JP" dirty="0"/>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dgm:t>
        <a:bodyPr/>
        <a:lstStyle/>
        <a:p>
          <a:pPr rtl="0"/>
          <a:r>
            <a:rPr kumimoji="1" lang="ja-JP" baseline="0" dirty="0" smtClean="0"/>
            <a:t>背景</a:t>
          </a:r>
          <a:endParaRPr lang="ja-JP" dirty="0"/>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t>
        <a:bodyPr/>
        <a:lstStyle/>
        <a:p>
          <a:endParaRPr kumimoji="1" lang="ja-JP" altLang="en-US"/>
        </a:p>
      </dgm:t>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t>
        <a:bodyPr/>
        <a:lstStyle/>
        <a:p>
          <a:endParaRPr kumimoji="1" lang="ja-JP" altLang="en-US"/>
        </a:p>
      </dgm:t>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t>
        <a:bodyPr/>
        <a:lstStyle/>
        <a:p>
          <a:endParaRPr kumimoji="1" lang="ja-JP" altLang="en-US"/>
        </a:p>
      </dgm:t>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t>
        <a:bodyPr/>
        <a:lstStyle/>
        <a:p>
          <a:endParaRPr kumimoji="1" lang="ja-JP" altLang="en-US"/>
        </a:p>
      </dgm:t>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6CE6203A-1D44-495E-9E2A-469E87EB758D}" srcId="{853EE942-93FE-4B7D-8CE3-81B762BE8381}" destId="{8446AEDA-6035-451E-8C3F-5BADBCA2AC8F}" srcOrd="2" destOrd="0" parTransId="{6F4BE191-82F1-486E-ADFB-5A15EAF2C127}" sibTransId="{373B314A-08CB-4F16-9038-492A391EFCB3}"/>
    <dgm:cxn modelId="{89EB7189-2F5B-4CF5-BE90-702CC53A612B}" type="presOf" srcId="{853EE942-93FE-4B7D-8CE3-81B762BE8381}" destId="{2E6E606B-58E9-419A-B562-EA5D4DB774B9}" srcOrd="0" destOrd="0" presId="urn:microsoft.com/office/officeart/2005/8/layout/hChevron3"/>
    <dgm:cxn modelId="{75F7A92B-9CB4-489A-A537-4C4509BCB296}" type="presOf" srcId="{8446AEDA-6035-451E-8C3F-5BADBCA2AC8F}" destId="{4B07B72F-A69F-4970-A97A-93DB25A6133A}"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7AF4A5B1-E79E-49B3-9726-5C1C74A889FA}" type="presOf" srcId="{24E8B4CE-28A4-4AAB-9B8B-1555063760CC}" destId="{5FBC2B98-E808-42B4-A2AD-79FF4B596079}"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E8CB5425-248C-4933-BC64-8A298BE29A7D}" srcId="{853EE942-93FE-4B7D-8CE3-81B762BE8381}" destId="{CBC59D21-88D2-4B01-94A3-F610551A4531}" srcOrd="3" destOrd="0" parTransId="{7A07FB15-FFDF-46BE-8392-40DEA991E670}" sibTransId="{A5269A4F-5AB0-49E2-8042-4F6BD585AA45}"/>
    <dgm:cxn modelId="{BD50FAB5-BFFC-4F57-BDB3-82B8ECD25949}" srcId="{853EE942-93FE-4B7D-8CE3-81B762BE8381}" destId="{24E8B4CE-28A4-4AAB-9B8B-1555063760CC}" srcOrd="4" destOrd="0" parTransId="{9DE8AE0C-0844-4313-9DA4-1B2A40C58AA8}" sibTransId="{A057BC6F-735B-4B08-A827-05703755AC24}"/>
    <dgm:cxn modelId="{2C0D3F21-E765-40D7-8212-667308BE128A}" type="presOf" srcId="{FA2AF054-58ED-42CB-A6D5-D5CE2018CFA7}" destId="{D713AE0A-1625-495A-99D0-3CAC4487B710}" srcOrd="0" destOrd="0" presId="urn:microsoft.com/office/officeart/2005/8/layout/hChevron3"/>
    <dgm:cxn modelId="{1EA0B021-14FD-45B3-A6D9-6E3A77B15312}" type="presOf" srcId="{EDD5B62D-E210-4844-8F5E-041735AC3C2B}" destId="{2A6DF659-30A5-4FC3-8D6A-217EB8F101FF}" srcOrd="0" destOrd="0" presId="urn:microsoft.com/office/officeart/2005/8/layout/hChevron3"/>
    <dgm:cxn modelId="{B0A56A8B-D740-44D8-9EE2-160CA2F6C8A3}" type="presOf" srcId="{CBC59D21-88D2-4B01-94A3-F610551A4531}" destId="{24705F9F-2F46-40E6-B0BD-71BAC80316BD}" srcOrd="0" destOrd="0" presId="urn:microsoft.com/office/officeart/2005/8/layout/hChevron3"/>
    <dgm:cxn modelId="{98D68AD9-F799-4D07-ABC0-EB35B5589699}" type="presParOf" srcId="{2E6E606B-58E9-419A-B562-EA5D4DB774B9}" destId="{D713AE0A-1625-495A-99D0-3CAC4487B710}" srcOrd="0" destOrd="0" presId="urn:microsoft.com/office/officeart/2005/8/layout/hChevron3"/>
    <dgm:cxn modelId="{F0BB9827-0BCB-46FB-A4F9-8FB20603DACE}" type="presParOf" srcId="{2E6E606B-58E9-419A-B562-EA5D4DB774B9}" destId="{706CA538-E27C-4364-ABF9-C9382DEF08BC}" srcOrd="1" destOrd="0" presId="urn:microsoft.com/office/officeart/2005/8/layout/hChevron3"/>
    <dgm:cxn modelId="{669A5F2B-71AE-4171-B196-18B526F099FD}" type="presParOf" srcId="{2E6E606B-58E9-419A-B562-EA5D4DB774B9}" destId="{2A6DF659-30A5-4FC3-8D6A-217EB8F101FF}" srcOrd="2" destOrd="0" presId="urn:microsoft.com/office/officeart/2005/8/layout/hChevron3"/>
    <dgm:cxn modelId="{D92DB370-DD1E-4D36-AB67-697B40BE95C7}" type="presParOf" srcId="{2E6E606B-58E9-419A-B562-EA5D4DB774B9}" destId="{473ACDDE-FACB-49F5-9A14-CF3A36033E8C}" srcOrd="3" destOrd="0" presId="urn:microsoft.com/office/officeart/2005/8/layout/hChevron3"/>
    <dgm:cxn modelId="{C63EAA1B-20C6-4F66-B94F-8BEB101E5BDC}" type="presParOf" srcId="{2E6E606B-58E9-419A-B562-EA5D4DB774B9}" destId="{4B07B72F-A69F-4970-A97A-93DB25A6133A}" srcOrd="4" destOrd="0" presId="urn:microsoft.com/office/officeart/2005/8/layout/hChevron3"/>
    <dgm:cxn modelId="{1A68057A-7B0C-4AFD-A1FA-D7F23D758972}" type="presParOf" srcId="{2E6E606B-58E9-419A-B562-EA5D4DB774B9}" destId="{1AD4E9AE-01DD-47B7-B670-404704E0DFEA}" srcOrd="5" destOrd="0" presId="urn:microsoft.com/office/officeart/2005/8/layout/hChevron3"/>
    <dgm:cxn modelId="{477B3D64-9302-4675-A11C-CCD34D06A7D8}" type="presParOf" srcId="{2E6E606B-58E9-419A-B562-EA5D4DB774B9}" destId="{24705F9F-2F46-40E6-B0BD-71BAC80316BD}" srcOrd="6" destOrd="0" presId="urn:microsoft.com/office/officeart/2005/8/layout/hChevron3"/>
    <dgm:cxn modelId="{873C80DF-1547-462A-8B3B-1AFB01142911}" type="presParOf" srcId="{2E6E606B-58E9-419A-B562-EA5D4DB774B9}" destId="{71C800EB-E5C5-4679-AFA2-4B9B6CE01526}" srcOrd="7" destOrd="0" presId="urn:microsoft.com/office/officeart/2005/8/layout/hChevron3"/>
    <dgm:cxn modelId="{D7BADEBC-9C10-47E5-A313-36DF95492D3A}"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EDD5B62D-E210-4844-8F5E-041735AC3C2B}">
      <dgm:prSet/>
      <dgm:spPr>
        <a:solidFill>
          <a:schemeClr val="bg1">
            <a:lumMod val="50000"/>
          </a:schemeClr>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bg1">
            <a:lumMod val="50000"/>
          </a:schemeClr>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bg1">
            <a:lumMod val="50000"/>
          </a:schemeClr>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2"/>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7AB640B8-B3E8-4A70-9968-F0E932CE7492}" type="sibTrans" cxnId="{58A49FD2-2BDF-4EF8-9B13-9B50F6062F8A}">
      <dgm:prSet/>
      <dgm:spPr/>
      <dgm:t>
        <a:bodyPr/>
        <a:lstStyle/>
        <a:p>
          <a:endParaRPr kumimoji="1" lang="ja-JP" altLang="en-US"/>
        </a:p>
      </dgm:t>
    </dgm:pt>
    <dgm:pt modelId="{F63D02FA-4EB6-42B8-83B1-085B5D1A75E2}" type="parTrans" cxnId="{58A49FD2-2BDF-4EF8-9B13-9B50F6062F8A}">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6CE6203A-1D44-495E-9E2A-469E87EB758D}" srcId="{853EE942-93FE-4B7D-8CE3-81B762BE8381}" destId="{8446AEDA-6035-451E-8C3F-5BADBCA2AC8F}" srcOrd="2" destOrd="0" parTransId="{6F4BE191-82F1-486E-ADFB-5A15EAF2C127}" sibTransId="{373B314A-08CB-4F16-9038-492A391EFCB3}"/>
    <dgm:cxn modelId="{C94B25BA-FE59-4CE7-B0F4-83B582A77504}" type="presOf" srcId="{8446AEDA-6035-451E-8C3F-5BADBCA2AC8F}" destId="{4B07B72F-A69F-4970-A97A-93DB25A6133A}" srcOrd="0" destOrd="0" presId="urn:microsoft.com/office/officeart/2005/8/layout/hChevron3"/>
    <dgm:cxn modelId="{F9CC037A-D4BA-40A8-9E87-809A9DA3DD1D}" type="presOf" srcId="{EDD5B62D-E210-4844-8F5E-041735AC3C2B}" destId="{2A6DF659-30A5-4FC3-8D6A-217EB8F101FF}" srcOrd="0" destOrd="0" presId="urn:microsoft.com/office/officeart/2005/8/layout/hChevron3"/>
    <dgm:cxn modelId="{5CC89BDB-722F-4548-A642-21654443A522}" type="presOf" srcId="{FA2AF054-58ED-42CB-A6D5-D5CE2018CFA7}" destId="{D713AE0A-1625-495A-99D0-3CAC4487B710}" srcOrd="0" destOrd="0" presId="urn:microsoft.com/office/officeart/2005/8/layout/hChevron3"/>
    <dgm:cxn modelId="{C18DD126-6079-4DAF-9A4C-91904A2E2F68}" type="presOf" srcId="{853EE942-93FE-4B7D-8CE3-81B762BE8381}" destId="{2E6E606B-58E9-419A-B562-EA5D4DB774B9}"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D7CAE25D-E9AC-40C3-BE8C-C69FE02C1394}" srcId="{853EE942-93FE-4B7D-8CE3-81B762BE8381}" destId="{EDD5B62D-E210-4844-8F5E-041735AC3C2B}" srcOrd="1" destOrd="0" parTransId="{5ED62CC3-2613-4465-BCE2-37E945BCD826}" sibTransId="{2318514B-04CD-468A-8358-2A1D28BC7132}"/>
    <dgm:cxn modelId="{E8CB5425-248C-4933-BC64-8A298BE29A7D}" srcId="{853EE942-93FE-4B7D-8CE3-81B762BE8381}" destId="{CBC59D21-88D2-4B01-94A3-F610551A4531}" srcOrd="3" destOrd="0" parTransId="{7A07FB15-FFDF-46BE-8392-40DEA991E670}" sibTransId="{A5269A4F-5AB0-49E2-8042-4F6BD585AA45}"/>
    <dgm:cxn modelId="{05B777B4-8B09-47CE-85B9-C13B42D8BD0F}" type="presOf" srcId="{24E8B4CE-28A4-4AAB-9B8B-1555063760CC}" destId="{5FBC2B98-E808-42B4-A2AD-79FF4B596079}" srcOrd="0" destOrd="0" presId="urn:microsoft.com/office/officeart/2005/8/layout/hChevron3"/>
    <dgm:cxn modelId="{57A7A0A6-D493-45A8-820E-047D4B1490FE}" type="presOf" srcId="{CBC59D21-88D2-4B01-94A3-F610551A4531}" destId="{24705F9F-2F46-40E6-B0BD-71BAC80316BD}"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5BF507AB-C4A1-46C2-BEFE-DC5042FF3768}" type="presParOf" srcId="{2E6E606B-58E9-419A-B562-EA5D4DB774B9}" destId="{D713AE0A-1625-495A-99D0-3CAC4487B710}" srcOrd="0" destOrd="0" presId="urn:microsoft.com/office/officeart/2005/8/layout/hChevron3"/>
    <dgm:cxn modelId="{AB0A5991-8745-4D16-89CE-5B47F17B4F2C}" type="presParOf" srcId="{2E6E606B-58E9-419A-B562-EA5D4DB774B9}" destId="{706CA538-E27C-4364-ABF9-C9382DEF08BC}" srcOrd="1" destOrd="0" presId="urn:microsoft.com/office/officeart/2005/8/layout/hChevron3"/>
    <dgm:cxn modelId="{612E887B-AA5D-4835-9DBA-55F0501682DA}" type="presParOf" srcId="{2E6E606B-58E9-419A-B562-EA5D4DB774B9}" destId="{2A6DF659-30A5-4FC3-8D6A-217EB8F101FF}" srcOrd="2" destOrd="0" presId="urn:microsoft.com/office/officeart/2005/8/layout/hChevron3"/>
    <dgm:cxn modelId="{81316FA6-6CB8-4D62-9097-BA5286A33575}" type="presParOf" srcId="{2E6E606B-58E9-419A-B562-EA5D4DB774B9}" destId="{473ACDDE-FACB-49F5-9A14-CF3A36033E8C}" srcOrd="3" destOrd="0" presId="urn:microsoft.com/office/officeart/2005/8/layout/hChevron3"/>
    <dgm:cxn modelId="{163D2898-8AD0-4013-8C72-193346E781E3}" type="presParOf" srcId="{2E6E606B-58E9-419A-B562-EA5D4DB774B9}" destId="{4B07B72F-A69F-4970-A97A-93DB25A6133A}" srcOrd="4" destOrd="0" presId="urn:microsoft.com/office/officeart/2005/8/layout/hChevron3"/>
    <dgm:cxn modelId="{3F00F192-B2A0-4E89-BDEE-5BBC535C3C23}" type="presParOf" srcId="{2E6E606B-58E9-419A-B562-EA5D4DB774B9}" destId="{1AD4E9AE-01DD-47B7-B670-404704E0DFEA}" srcOrd="5" destOrd="0" presId="urn:microsoft.com/office/officeart/2005/8/layout/hChevron3"/>
    <dgm:cxn modelId="{AA072807-57D3-419B-AFAE-7C311D79A124}" type="presParOf" srcId="{2E6E606B-58E9-419A-B562-EA5D4DB774B9}" destId="{24705F9F-2F46-40E6-B0BD-71BAC80316BD}" srcOrd="6" destOrd="0" presId="urn:microsoft.com/office/officeart/2005/8/layout/hChevron3"/>
    <dgm:cxn modelId="{6E03FE35-4A8D-4F55-A4DF-65FA8CE478AE}" type="presParOf" srcId="{2E6E606B-58E9-419A-B562-EA5D4DB774B9}" destId="{71C800EB-E5C5-4679-AFA2-4B9B6CE01526}" srcOrd="7" destOrd="0" presId="urn:microsoft.com/office/officeart/2005/8/layout/hChevron3"/>
    <dgm:cxn modelId="{3A406B03-DF4C-46A4-B423-F611006124F8}"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52FA9D-EBDC-4A66-BF80-9E8F63C29188}"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kumimoji="1" lang="ja-JP" altLang="en-US"/>
        </a:p>
      </dgm:t>
    </dgm:pt>
    <dgm:pt modelId="{4F6F84BE-D102-458E-A581-51FC9E5EC0B3}">
      <dgm:prSet/>
      <dgm:spPr/>
      <dgm:t>
        <a:bodyPr/>
        <a:lstStyle/>
        <a:p>
          <a:pPr algn="ctr" rtl="0"/>
          <a:r>
            <a:rPr lang="ja-JP" altLang="en-US" dirty="0" smtClean="0"/>
            <a:t>前々回のおさらい</a:t>
          </a:r>
          <a:endParaRPr lang="ja-JP" dirty="0"/>
        </a:p>
      </dgm:t>
    </dgm:pt>
    <dgm:pt modelId="{888DD4C4-B302-431E-AA85-A503B23EDB45}" type="parTrans" cxnId="{460D08E1-C77A-46EE-80DD-FF381F0F802E}">
      <dgm:prSet/>
      <dgm:spPr/>
      <dgm:t>
        <a:bodyPr/>
        <a:lstStyle/>
        <a:p>
          <a:endParaRPr kumimoji="1" lang="ja-JP" altLang="en-US"/>
        </a:p>
      </dgm:t>
    </dgm:pt>
    <dgm:pt modelId="{A7248BB3-DBD5-4FA1-A496-3D42EAB01038}" type="sibTrans" cxnId="{460D08E1-C77A-46EE-80DD-FF381F0F802E}">
      <dgm:prSet/>
      <dgm:spPr/>
      <dgm:t>
        <a:bodyPr/>
        <a:lstStyle/>
        <a:p>
          <a:endParaRPr kumimoji="1" lang="ja-JP" altLang="en-US"/>
        </a:p>
      </dgm:t>
    </dgm:pt>
    <dgm:pt modelId="{26E2C322-3CF1-47B0-B8B8-25C558F9422E}">
      <dgm:prSet/>
      <dgm:spPr/>
      <dgm:t>
        <a:bodyPr/>
        <a:lstStyle/>
        <a:p>
          <a:pPr algn="ctr"/>
          <a:r>
            <a:rPr kumimoji="1" lang="ja-JP" altLang="en-US" dirty="0" smtClean="0"/>
            <a:t>ボトルネック探し</a:t>
          </a:r>
          <a:endParaRPr kumimoji="1" lang="ja-JP" altLang="en-US" dirty="0"/>
        </a:p>
      </dgm:t>
    </dgm:pt>
    <dgm:pt modelId="{201D91C0-11CF-4F3C-A0A5-71228C2E9CC2}" type="parTrans" cxnId="{70FF95DE-2B44-45FA-8971-858FEE995608}">
      <dgm:prSet/>
      <dgm:spPr/>
      <dgm:t>
        <a:bodyPr/>
        <a:lstStyle/>
        <a:p>
          <a:endParaRPr kumimoji="1" lang="ja-JP" altLang="en-US"/>
        </a:p>
      </dgm:t>
    </dgm:pt>
    <dgm:pt modelId="{EE01CC2C-3636-49F2-B626-12101968CC6B}" type="sibTrans" cxnId="{70FF95DE-2B44-45FA-8971-858FEE995608}">
      <dgm:prSet/>
      <dgm:spPr/>
      <dgm:t>
        <a:bodyPr/>
        <a:lstStyle/>
        <a:p>
          <a:endParaRPr kumimoji="1" lang="ja-JP" altLang="en-US"/>
        </a:p>
      </dgm:t>
    </dgm:pt>
    <dgm:pt modelId="{7D8C2589-8C0A-455E-AA7A-5A2797B46A3C}">
      <dgm:prSet/>
      <dgm:spPr/>
      <dgm:t>
        <a:bodyPr/>
        <a:lstStyle/>
        <a:p>
          <a:pPr algn="ctr"/>
          <a:r>
            <a:rPr kumimoji="1" lang="ja-JP" altLang="en-US" dirty="0" smtClean="0"/>
            <a:t>大規模化</a:t>
          </a:r>
          <a:endParaRPr kumimoji="1" lang="ja-JP" altLang="en-US" dirty="0"/>
        </a:p>
      </dgm:t>
    </dgm:pt>
    <dgm:pt modelId="{FE732E34-ACD1-45A8-A7A7-88339CB5D7FD}" type="parTrans" cxnId="{EE8CDD89-12FE-4FAD-9C26-EFF7C44FDF3D}">
      <dgm:prSet/>
      <dgm:spPr/>
      <dgm:t>
        <a:bodyPr/>
        <a:lstStyle/>
        <a:p>
          <a:endParaRPr kumimoji="1" lang="ja-JP" altLang="en-US"/>
        </a:p>
      </dgm:t>
    </dgm:pt>
    <dgm:pt modelId="{0ED094C4-2F97-4821-B3F0-5E7A388F12BE}" type="sibTrans" cxnId="{EE8CDD89-12FE-4FAD-9C26-EFF7C44FDF3D}">
      <dgm:prSet/>
      <dgm:spPr/>
      <dgm:t>
        <a:bodyPr/>
        <a:lstStyle/>
        <a:p>
          <a:endParaRPr kumimoji="1" lang="ja-JP" altLang="en-US"/>
        </a:p>
      </dgm:t>
    </dgm:pt>
    <dgm:pt modelId="{215DB3AE-DF30-4F45-9244-7523F8D921C7}" type="pres">
      <dgm:prSet presAssocID="{3952FA9D-EBDC-4A66-BF80-9E8F63C29188}" presName="linear" presStyleCnt="0">
        <dgm:presLayoutVars>
          <dgm:animLvl val="lvl"/>
          <dgm:resizeHandles val="exact"/>
        </dgm:presLayoutVars>
      </dgm:prSet>
      <dgm:spPr/>
      <dgm:t>
        <a:bodyPr/>
        <a:lstStyle/>
        <a:p>
          <a:endParaRPr kumimoji="1" lang="ja-JP" altLang="en-US"/>
        </a:p>
      </dgm:t>
    </dgm:pt>
    <dgm:pt modelId="{32B8CB74-3CC9-4BFD-9629-85B5F3AA599F}" type="pres">
      <dgm:prSet presAssocID="{4F6F84BE-D102-458E-A581-51FC9E5EC0B3}" presName="parentText" presStyleLbl="node1" presStyleIdx="0" presStyleCnt="3">
        <dgm:presLayoutVars>
          <dgm:chMax val="0"/>
          <dgm:bulletEnabled val="1"/>
        </dgm:presLayoutVars>
      </dgm:prSet>
      <dgm:spPr/>
      <dgm:t>
        <a:bodyPr/>
        <a:lstStyle/>
        <a:p>
          <a:endParaRPr kumimoji="1" lang="ja-JP" altLang="en-US"/>
        </a:p>
      </dgm:t>
    </dgm:pt>
    <dgm:pt modelId="{979E11B0-DDF2-45C0-BFD3-251E4BCD579B}" type="pres">
      <dgm:prSet presAssocID="{A7248BB3-DBD5-4FA1-A496-3D42EAB01038}" presName="spacer" presStyleCnt="0"/>
      <dgm:spPr/>
      <dgm:t>
        <a:bodyPr/>
        <a:lstStyle/>
        <a:p>
          <a:endParaRPr kumimoji="1" lang="ja-JP" altLang="en-US"/>
        </a:p>
      </dgm:t>
    </dgm:pt>
    <dgm:pt modelId="{3BF349E8-3C80-4BA6-890A-8300B01EF2D3}" type="pres">
      <dgm:prSet presAssocID="{26E2C322-3CF1-47B0-B8B8-25C558F9422E}" presName="parentText" presStyleLbl="node1" presStyleIdx="1" presStyleCnt="3">
        <dgm:presLayoutVars>
          <dgm:chMax val="0"/>
          <dgm:bulletEnabled val="1"/>
        </dgm:presLayoutVars>
      </dgm:prSet>
      <dgm:spPr/>
      <dgm:t>
        <a:bodyPr/>
        <a:lstStyle/>
        <a:p>
          <a:endParaRPr kumimoji="1" lang="ja-JP" altLang="en-US"/>
        </a:p>
      </dgm:t>
    </dgm:pt>
    <dgm:pt modelId="{50C55F1B-4972-4D06-8D86-41FAB10DDA3E}" type="pres">
      <dgm:prSet presAssocID="{EE01CC2C-3636-49F2-B626-12101968CC6B}" presName="spacer" presStyleCnt="0"/>
      <dgm:spPr/>
    </dgm:pt>
    <dgm:pt modelId="{5EF9C485-1F47-42BD-BCD4-860EADE3D6AD}" type="pres">
      <dgm:prSet presAssocID="{7D8C2589-8C0A-455E-AA7A-5A2797B46A3C}" presName="parentText" presStyleLbl="node1" presStyleIdx="2" presStyleCnt="3" custLinFactNeighborX="-1250" custLinFactNeighborY="-34770">
        <dgm:presLayoutVars>
          <dgm:chMax val="0"/>
          <dgm:bulletEnabled val="1"/>
        </dgm:presLayoutVars>
      </dgm:prSet>
      <dgm:spPr/>
      <dgm:t>
        <a:bodyPr/>
        <a:lstStyle/>
        <a:p>
          <a:endParaRPr kumimoji="1" lang="ja-JP" altLang="en-US"/>
        </a:p>
      </dgm:t>
    </dgm:pt>
  </dgm:ptLst>
  <dgm:cxnLst>
    <dgm:cxn modelId="{AE1A7F5D-7412-483C-AF39-2A6E75713D6B}" type="presOf" srcId="{4F6F84BE-D102-458E-A581-51FC9E5EC0B3}" destId="{32B8CB74-3CC9-4BFD-9629-85B5F3AA599F}" srcOrd="0" destOrd="0" presId="urn:microsoft.com/office/officeart/2005/8/layout/vList2"/>
    <dgm:cxn modelId="{4E845FBE-E9AC-4404-BE9F-6C57303DB279}" type="presOf" srcId="{7D8C2589-8C0A-455E-AA7A-5A2797B46A3C}" destId="{5EF9C485-1F47-42BD-BCD4-860EADE3D6AD}" srcOrd="0" destOrd="0" presId="urn:microsoft.com/office/officeart/2005/8/layout/vList2"/>
    <dgm:cxn modelId="{460D08E1-C77A-46EE-80DD-FF381F0F802E}" srcId="{3952FA9D-EBDC-4A66-BF80-9E8F63C29188}" destId="{4F6F84BE-D102-458E-A581-51FC9E5EC0B3}" srcOrd="0" destOrd="0" parTransId="{888DD4C4-B302-431E-AA85-A503B23EDB45}" sibTransId="{A7248BB3-DBD5-4FA1-A496-3D42EAB01038}"/>
    <dgm:cxn modelId="{70FF95DE-2B44-45FA-8971-858FEE995608}" srcId="{3952FA9D-EBDC-4A66-BF80-9E8F63C29188}" destId="{26E2C322-3CF1-47B0-B8B8-25C558F9422E}" srcOrd="1" destOrd="0" parTransId="{201D91C0-11CF-4F3C-A0A5-71228C2E9CC2}" sibTransId="{EE01CC2C-3636-49F2-B626-12101968CC6B}"/>
    <dgm:cxn modelId="{70B16232-8302-45CA-BA1D-AA775D0BE91A}" type="presOf" srcId="{3952FA9D-EBDC-4A66-BF80-9E8F63C29188}" destId="{215DB3AE-DF30-4F45-9244-7523F8D921C7}" srcOrd="0" destOrd="0" presId="urn:microsoft.com/office/officeart/2005/8/layout/vList2"/>
    <dgm:cxn modelId="{D8E01141-3F0C-48F3-8556-E72F8F5CC593}" type="presOf" srcId="{26E2C322-3CF1-47B0-B8B8-25C558F9422E}" destId="{3BF349E8-3C80-4BA6-890A-8300B01EF2D3}" srcOrd="0" destOrd="0" presId="urn:microsoft.com/office/officeart/2005/8/layout/vList2"/>
    <dgm:cxn modelId="{EE8CDD89-12FE-4FAD-9C26-EFF7C44FDF3D}" srcId="{3952FA9D-EBDC-4A66-BF80-9E8F63C29188}" destId="{7D8C2589-8C0A-455E-AA7A-5A2797B46A3C}" srcOrd="2" destOrd="0" parTransId="{FE732E34-ACD1-45A8-A7A7-88339CB5D7FD}" sibTransId="{0ED094C4-2F97-4821-B3F0-5E7A388F12BE}"/>
    <dgm:cxn modelId="{3028481E-E2FF-4D84-A167-C9C920609F0A}" type="presParOf" srcId="{215DB3AE-DF30-4F45-9244-7523F8D921C7}" destId="{32B8CB74-3CC9-4BFD-9629-85B5F3AA599F}" srcOrd="0" destOrd="0" presId="urn:microsoft.com/office/officeart/2005/8/layout/vList2"/>
    <dgm:cxn modelId="{0576AA15-2743-496E-94D7-E601901F7C26}" type="presParOf" srcId="{215DB3AE-DF30-4F45-9244-7523F8D921C7}" destId="{979E11B0-DDF2-45C0-BFD3-251E4BCD579B}" srcOrd="1" destOrd="0" presId="urn:microsoft.com/office/officeart/2005/8/layout/vList2"/>
    <dgm:cxn modelId="{6C2244FF-9601-4A01-8730-63B571F44228}" type="presParOf" srcId="{215DB3AE-DF30-4F45-9244-7523F8D921C7}" destId="{3BF349E8-3C80-4BA6-890A-8300B01EF2D3}" srcOrd="2" destOrd="0" presId="urn:microsoft.com/office/officeart/2005/8/layout/vList2"/>
    <dgm:cxn modelId="{392E97DA-0824-4264-9149-66B9B7BE65D7}" type="presParOf" srcId="{215DB3AE-DF30-4F45-9244-7523F8D921C7}" destId="{50C55F1B-4972-4D06-8D86-41FAB10DDA3E}" srcOrd="3" destOrd="0" presId="urn:microsoft.com/office/officeart/2005/8/layout/vList2"/>
    <dgm:cxn modelId="{0CC14FAF-AC16-49F5-937B-5CAD72943C1C}" type="presParOf" srcId="{215DB3AE-DF30-4F45-9244-7523F8D921C7}" destId="{5EF9C485-1F47-42BD-BCD4-860EADE3D6AD}"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0C0FB3-3031-43A5-AA01-EFDB8964563B}" type="doc">
      <dgm:prSet loTypeId="urn:microsoft.com/office/officeart/2005/8/layout/vProcess5" loCatId="process" qsTypeId="urn:microsoft.com/office/officeart/2005/8/quickstyle/simple2" qsCatId="simple" csTypeId="urn:microsoft.com/office/officeart/2005/8/colors/colorful2" csCatId="colorful" phldr="1"/>
      <dgm:spPr/>
      <dgm:t>
        <a:bodyPr/>
        <a:lstStyle/>
        <a:p>
          <a:endParaRPr kumimoji="1" lang="ja-JP" altLang="en-US"/>
        </a:p>
      </dgm:t>
    </dgm:pt>
    <dgm:pt modelId="{0A096242-AAFA-435D-9D77-0CC1A0CFF740}">
      <dgm:prSet/>
      <dgm:spPr/>
      <dgm:t>
        <a:bodyPr/>
        <a:lstStyle/>
        <a:p>
          <a:pPr rtl="0"/>
          <a:r>
            <a:rPr kumimoji="1" lang="ja-JP" baseline="0" dirty="0" smtClean="0"/>
            <a:t>地方都市における</a:t>
          </a:r>
          <a:r>
            <a:rPr kumimoji="1" lang="en-US" altLang="ja-JP" baseline="0" dirty="0" smtClean="0"/>
            <a:t/>
          </a:r>
          <a:br>
            <a:rPr kumimoji="1" lang="en-US" altLang="ja-JP" baseline="0" dirty="0" smtClean="0"/>
          </a:br>
          <a:r>
            <a:rPr kumimoji="1" lang="ja-JP" baseline="0" dirty="0" smtClean="0"/>
            <a:t>「ホームページ」の意義</a:t>
          </a:r>
          <a:endParaRPr lang="ja-JP" dirty="0"/>
        </a:p>
      </dgm:t>
    </dgm:pt>
    <dgm:pt modelId="{1460D148-69B4-455E-93B2-0D7275B15CF2}" type="parTrans" cxnId="{5661AE81-70EC-4D60-AFDC-2FB1F34BBFD6}">
      <dgm:prSet/>
      <dgm:spPr/>
      <dgm:t>
        <a:bodyPr/>
        <a:lstStyle/>
        <a:p>
          <a:endParaRPr kumimoji="1" lang="ja-JP" altLang="en-US"/>
        </a:p>
      </dgm:t>
    </dgm:pt>
    <dgm:pt modelId="{F4F2C977-F3C3-4781-B8B8-5D620CACF0E9}" type="sibTrans" cxnId="{5661AE81-70EC-4D60-AFDC-2FB1F34BBFD6}">
      <dgm:prSet/>
      <dgm:spPr/>
      <dgm:t>
        <a:bodyPr/>
        <a:lstStyle/>
        <a:p>
          <a:endParaRPr kumimoji="1" lang="ja-JP" altLang="en-US"/>
        </a:p>
      </dgm:t>
    </dgm:pt>
    <dgm:pt modelId="{8F049C57-2EA9-4ECF-B422-2FCE8C68D820}">
      <dgm:prSet/>
      <dgm:spPr/>
      <dgm:t>
        <a:bodyPr/>
        <a:lstStyle/>
        <a:p>
          <a:pPr rtl="0"/>
          <a:r>
            <a:rPr kumimoji="1" lang="ja-JP" baseline="0" dirty="0" smtClean="0"/>
            <a:t>「ホームページ」は</a:t>
          </a:r>
          <a:r>
            <a:rPr kumimoji="1" lang="en-US" altLang="ja-JP" baseline="0" dirty="0" smtClean="0"/>
            <a:t/>
          </a:r>
          <a:br>
            <a:rPr kumimoji="1" lang="en-US" altLang="ja-JP" baseline="0" dirty="0" smtClean="0"/>
          </a:br>
          <a:r>
            <a:rPr kumimoji="1" lang="ja-JP" baseline="0" dirty="0" smtClean="0"/>
            <a:t>見てもらわなくては</a:t>
          </a:r>
          <a:r>
            <a:rPr kumimoji="1" lang="en-US" altLang="ja-JP" baseline="0" dirty="0" smtClean="0"/>
            <a:t/>
          </a:r>
          <a:br>
            <a:rPr kumimoji="1" lang="en-US" altLang="ja-JP" baseline="0" dirty="0" smtClean="0"/>
          </a:br>
          <a:r>
            <a:rPr kumimoji="1" lang="ja-JP" baseline="0" dirty="0" smtClean="0"/>
            <a:t>意味が無い</a:t>
          </a:r>
          <a:endParaRPr lang="ja-JP" dirty="0"/>
        </a:p>
      </dgm:t>
    </dgm:pt>
    <dgm:pt modelId="{3B920089-78C5-4B15-80AE-88D42E1B9958}" type="parTrans" cxnId="{23D590E4-C2FE-437B-8299-5DD38D1D4A3A}">
      <dgm:prSet/>
      <dgm:spPr/>
      <dgm:t>
        <a:bodyPr/>
        <a:lstStyle/>
        <a:p>
          <a:endParaRPr kumimoji="1" lang="ja-JP" altLang="en-US"/>
        </a:p>
      </dgm:t>
    </dgm:pt>
    <dgm:pt modelId="{3F52B810-F6F7-4618-9580-F383D0368C73}" type="sibTrans" cxnId="{23D590E4-C2FE-437B-8299-5DD38D1D4A3A}">
      <dgm:prSet/>
      <dgm:spPr/>
      <dgm:t>
        <a:bodyPr/>
        <a:lstStyle/>
        <a:p>
          <a:endParaRPr kumimoji="1" lang="ja-JP" altLang="en-US"/>
        </a:p>
      </dgm:t>
    </dgm:pt>
    <dgm:pt modelId="{2BFB9210-5483-455F-92FC-027A0565DD29}" type="pres">
      <dgm:prSet presAssocID="{F10C0FB3-3031-43A5-AA01-EFDB8964563B}" presName="outerComposite" presStyleCnt="0">
        <dgm:presLayoutVars>
          <dgm:chMax val="5"/>
          <dgm:dir/>
          <dgm:resizeHandles val="exact"/>
        </dgm:presLayoutVars>
      </dgm:prSet>
      <dgm:spPr/>
      <dgm:t>
        <a:bodyPr/>
        <a:lstStyle/>
        <a:p>
          <a:endParaRPr kumimoji="1" lang="ja-JP" altLang="en-US"/>
        </a:p>
      </dgm:t>
    </dgm:pt>
    <dgm:pt modelId="{D8FFC68B-C766-4FE2-87FC-C8C590A7C3D3}" type="pres">
      <dgm:prSet presAssocID="{F10C0FB3-3031-43A5-AA01-EFDB8964563B}" presName="dummyMaxCanvas" presStyleCnt="0">
        <dgm:presLayoutVars/>
      </dgm:prSet>
      <dgm:spPr/>
      <dgm:t>
        <a:bodyPr/>
        <a:lstStyle/>
        <a:p>
          <a:endParaRPr kumimoji="1" lang="ja-JP" altLang="en-US"/>
        </a:p>
      </dgm:t>
    </dgm:pt>
    <dgm:pt modelId="{CCA81F3D-86B5-4C75-B2C1-B7A8353D3368}" type="pres">
      <dgm:prSet presAssocID="{F10C0FB3-3031-43A5-AA01-EFDB8964563B}" presName="TwoNodes_1" presStyleLbl="node1" presStyleIdx="0" presStyleCnt="2">
        <dgm:presLayoutVars>
          <dgm:bulletEnabled val="1"/>
        </dgm:presLayoutVars>
      </dgm:prSet>
      <dgm:spPr/>
      <dgm:t>
        <a:bodyPr/>
        <a:lstStyle/>
        <a:p>
          <a:endParaRPr kumimoji="1" lang="ja-JP" altLang="en-US"/>
        </a:p>
      </dgm:t>
    </dgm:pt>
    <dgm:pt modelId="{A8D152E4-CBC5-46ED-B0CE-F091B91668BA}" type="pres">
      <dgm:prSet presAssocID="{F10C0FB3-3031-43A5-AA01-EFDB8964563B}" presName="TwoNodes_2" presStyleLbl="node1" presStyleIdx="1" presStyleCnt="2">
        <dgm:presLayoutVars>
          <dgm:bulletEnabled val="1"/>
        </dgm:presLayoutVars>
      </dgm:prSet>
      <dgm:spPr/>
      <dgm:t>
        <a:bodyPr/>
        <a:lstStyle/>
        <a:p>
          <a:endParaRPr kumimoji="1" lang="ja-JP" altLang="en-US"/>
        </a:p>
      </dgm:t>
    </dgm:pt>
    <dgm:pt modelId="{1063AAB6-D0DD-496E-8F65-D993047B9267}" type="pres">
      <dgm:prSet presAssocID="{F10C0FB3-3031-43A5-AA01-EFDB8964563B}" presName="TwoConn_1-2" presStyleLbl="fgAccFollowNode1" presStyleIdx="0" presStyleCnt="1">
        <dgm:presLayoutVars>
          <dgm:bulletEnabled val="1"/>
        </dgm:presLayoutVars>
      </dgm:prSet>
      <dgm:spPr/>
      <dgm:t>
        <a:bodyPr/>
        <a:lstStyle/>
        <a:p>
          <a:endParaRPr kumimoji="1" lang="ja-JP" altLang="en-US"/>
        </a:p>
      </dgm:t>
    </dgm:pt>
    <dgm:pt modelId="{7D054E53-7C1B-496D-8BE8-816EF7ADCA94}" type="pres">
      <dgm:prSet presAssocID="{F10C0FB3-3031-43A5-AA01-EFDB8964563B}" presName="TwoNodes_1_text" presStyleLbl="node1" presStyleIdx="1" presStyleCnt="2">
        <dgm:presLayoutVars>
          <dgm:bulletEnabled val="1"/>
        </dgm:presLayoutVars>
      </dgm:prSet>
      <dgm:spPr/>
      <dgm:t>
        <a:bodyPr/>
        <a:lstStyle/>
        <a:p>
          <a:endParaRPr kumimoji="1" lang="ja-JP" altLang="en-US"/>
        </a:p>
      </dgm:t>
    </dgm:pt>
    <dgm:pt modelId="{92FA6EF4-2B2C-4498-99A5-2C15C3B0F694}" type="pres">
      <dgm:prSet presAssocID="{F10C0FB3-3031-43A5-AA01-EFDB8964563B}" presName="TwoNodes_2_text" presStyleLbl="node1" presStyleIdx="1" presStyleCnt="2">
        <dgm:presLayoutVars>
          <dgm:bulletEnabled val="1"/>
        </dgm:presLayoutVars>
      </dgm:prSet>
      <dgm:spPr/>
      <dgm:t>
        <a:bodyPr/>
        <a:lstStyle/>
        <a:p>
          <a:endParaRPr kumimoji="1" lang="ja-JP" altLang="en-US"/>
        </a:p>
      </dgm:t>
    </dgm:pt>
  </dgm:ptLst>
  <dgm:cxnLst>
    <dgm:cxn modelId="{E2287FA4-62FA-4410-99C4-0C4EFF819D47}" type="presOf" srcId="{8F049C57-2EA9-4ECF-B422-2FCE8C68D820}" destId="{92FA6EF4-2B2C-4498-99A5-2C15C3B0F694}" srcOrd="1" destOrd="0" presId="urn:microsoft.com/office/officeart/2005/8/layout/vProcess5"/>
    <dgm:cxn modelId="{3608A325-F19D-4CA3-B3FD-36DFDA459FD0}" type="presOf" srcId="{0A096242-AAFA-435D-9D77-0CC1A0CFF740}" destId="{CCA81F3D-86B5-4C75-B2C1-B7A8353D3368}" srcOrd="0" destOrd="0" presId="urn:microsoft.com/office/officeart/2005/8/layout/vProcess5"/>
    <dgm:cxn modelId="{5661AE81-70EC-4D60-AFDC-2FB1F34BBFD6}" srcId="{F10C0FB3-3031-43A5-AA01-EFDB8964563B}" destId="{0A096242-AAFA-435D-9D77-0CC1A0CFF740}" srcOrd="0" destOrd="0" parTransId="{1460D148-69B4-455E-93B2-0D7275B15CF2}" sibTransId="{F4F2C977-F3C3-4781-B8B8-5D620CACF0E9}"/>
    <dgm:cxn modelId="{7E5618E1-9D6A-4CCF-9281-4D2D17012BAF}" type="presOf" srcId="{0A096242-AAFA-435D-9D77-0CC1A0CFF740}" destId="{7D054E53-7C1B-496D-8BE8-816EF7ADCA94}" srcOrd="1" destOrd="0" presId="urn:microsoft.com/office/officeart/2005/8/layout/vProcess5"/>
    <dgm:cxn modelId="{0FB71F74-D852-4438-B076-7374591716D5}" type="presOf" srcId="{8F049C57-2EA9-4ECF-B422-2FCE8C68D820}" destId="{A8D152E4-CBC5-46ED-B0CE-F091B91668BA}" srcOrd="0" destOrd="0" presId="urn:microsoft.com/office/officeart/2005/8/layout/vProcess5"/>
    <dgm:cxn modelId="{23D590E4-C2FE-437B-8299-5DD38D1D4A3A}" srcId="{F10C0FB3-3031-43A5-AA01-EFDB8964563B}" destId="{8F049C57-2EA9-4ECF-B422-2FCE8C68D820}" srcOrd="1" destOrd="0" parTransId="{3B920089-78C5-4B15-80AE-88D42E1B9958}" sibTransId="{3F52B810-F6F7-4618-9580-F383D0368C73}"/>
    <dgm:cxn modelId="{AAF8BEA1-A6CE-4C28-B148-9D8E9BF5967B}" type="presOf" srcId="{F4F2C977-F3C3-4781-B8B8-5D620CACF0E9}" destId="{1063AAB6-D0DD-496E-8F65-D993047B9267}" srcOrd="0" destOrd="0" presId="urn:microsoft.com/office/officeart/2005/8/layout/vProcess5"/>
    <dgm:cxn modelId="{88B05558-0D3D-4F43-9D42-0DEC32AB0572}" type="presOf" srcId="{F10C0FB3-3031-43A5-AA01-EFDB8964563B}" destId="{2BFB9210-5483-455F-92FC-027A0565DD29}" srcOrd="0" destOrd="0" presId="urn:microsoft.com/office/officeart/2005/8/layout/vProcess5"/>
    <dgm:cxn modelId="{7B59BECC-DF72-4C85-AE24-D0D06D300940}" type="presParOf" srcId="{2BFB9210-5483-455F-92FC-027A0565DD29}" destId="{D8FFC68B-C766-4FE2-87FC-C8C590A7C3D3}" srcOrd="0" destOrd="0" presId="urn:microsoft.com/office/officeart/2005/8/layout/vProcess5"/>
    <dgm:cxn modelId="{2616AA67-1AA4-4E25-B8B6-A448EEA26A3D}" type="presParOf" srcId="{2BFB9210-5483-455F-92FC-027A0565DD29}" destId="{CCA81F3D-86B5-4C75-B2C1-B7A8353D3368}" srcOrd="1" destOrd="0" presId="urn:microsoft.com/office/officeart/2005/8/layout/vProcess5"/>
    <dgm:cxn modelId="{E24DDC4E-C562-42EC-8E1F-AF40FC3962D0}" type="presParOf" srcId="{2BFB9210-5483-455F-92FC-027A0565DD29}" destId="{A8D152E4-CBC5-46ED-B0CE-F091B91668BA}" srcOrd="2" destOrd="0" presId="urn:microsoft.com/office/officeart/2005/8/layout/vProcess5"/>
    <dgm:cxn modelId="{C062755B-3383-489B-832A-08C8AAF68783}" type="presParOf" srcId="{2BFB9210-5483-455F-92FC-027A0565DD29}" destId="{1063AAB6-D0DD-496E-8F65-D993047B9267}" srcOrd="3" destOrd="0" presId="urn:microsoft.com/office/officeart/2005/8/layout/vProcess5"/>
    <dgm:cxn modelId="{8A00E5F9-28FD-4782-9408-1D088EEF7A72}" type="presParOf" srcId="{2BFB9210-5483-455F-92FC-027A0565DD29}" destId="{7D054E53-7C1B-496D-8BE8-816EF7ADCA94}" srcOrd="4" destOrd="0" presId="urn:microsoft.com/office/officeart/2005/8/layout/vProcess5"/>
    <dgm:cxn modelId="{20F08A9D-0FA0-406D-BA5E-2739B9399271}" type="presParOf" srcId="{2BFB9210-5483-455F-92FC-027A0565DD29}" destId="{92FA6EF4-2B2C-4498-99A5-2C15C3B0F69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accent2"/>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accent5"/>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5"/>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6CE6203A-1D44-495E-9E2A-469E87EB758D}" srcId="{853EE942-93FE-4B7D-8CE3-81B762BE8381}" destId="{8446AEDA-6035-451E-8C3F-5BADBCA2AC8F}" srcOrd="2" destOrd="0" parTransId="{6F4BE191-82F1-486E-ADFB-5A15EAF2C127}" sibTransId="{373B314A-08CB-4F16-9038-492A391EFCB3}"/>
    <dgm:cxn modelId="{2E284B16-E43E-46B1-9617-02BD39ECE548}" type="presOf" srcId="{853EE942-93FE-4B7D-8CE3-81B762BE8381}" destId="{2E6E606B-58E9-419A-B562-EA5D4DB774B9}" srcOrd="0" destOrd="0" presId="urn:microsoft.com/office/officeart/2005/8/layout/hChevron3"/>
    <dgm:cxn modelId="{58A49FD2-2BDF-4EF8-9B13-9B50F6062F8A}" srcId="{853EE942-93FE-4B7D-8CE3-81B762BE8381}" destId="{FA2AF054-58ED-42CB-A6D5-D5CE2018CFA7}" srcOrd="0" destOrd="0" parTransId="{F63D02FA-4EB6-42B8-83B1-085B5D1A75E2}" sibTransId="{7AB640B8-B3E8-4A70-9968-F0E932CE7492}"/>
    <dgm:cxn modelId="{55360135-307D-476F-89DB-6542467AE46E}" type="presOf" srcId="{CBC59D21-88D2-4B01-94A3-F610551A4531}" destId="{24705F9F-2F46-40E6-B0BD-71BAC80316BD}" srcOrd="0" destOrd="0" presId="urn:microsoft.com/office/officeart/2005/8/layout/hChevron3"/>
    <dgm:cxn modelId="{D7CAE25D-E9AC-40C3-BE8C-C69FE02C1394}" srcId="{853EE942-93FE-4B7D-8CE3-81B762BE8381}" destId="{EDD5B62D-E210-4844-8F5E-041735AC3C2B}" srcOrd="1" destOrd="0" parTransId="{5ED62CC3-2613-4465-BCE2-37E945BCD826}" sibTransId="{2318514B-04CD-468A-8358-2A1D28BC7132}"/>
    <dgm:cxn modelId="{51A4EB0B-385F-417D-B39E-E9C39BBEEA5F}" type="presOf" srcId="{8446AEDA-6035-451E-8C3F-5BADBCA2AC8F}" destId="{4B07B72F-A69F-4970-A97A-93DB25A6133A}"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735D11E2-C76F-40AD-868B-AFD98C2FE976}" type="presOf" srcId="{FA2AF054-58ED-42CB-A6D5-D5CE2018CFA7}" destId="{D713AE0A-1625-495A-99D0-3CAC4487B710}" srcOrd="0" destOrd="0" presId="urn:microsoft.com/office/officeart/2005/8/layout/hChevron3"/>
    <dgm:cxn modelId="{2B77824A-6C1D-4FC5-ACD1-56E5EA683B9F}" type="presOf" srcId="{EDD5B62D-E210-4844-8F5E-041735AC3C2B}" destId="{2A6DF659-30A5-4FC3-8D6A-217EB8F101FF}" srcOrd="0" destOrd="0" presId="urn:microsoft.com/office/officeart/2005/8/layout/hChevron3"/>
    <dgm:cxn modelId="{558EE1FB-7E11-4893-97A6-7C13FEBC0096}" type="presOf" srcId="{24E8B4CE-28A4-4AAB-9B8B-1555063760CC}" destId="{5FBC2B98-E808-42B4-A2AD-79FF4B596079}"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F5D03578-3C50-485F-836D-6FD1023E1662}" type="presParOf" srcId="{2E6E606B-58E9-419A-B562-EA5D4DB774B9}" destId="{D713AE0A-1625-495A-99D0-3CAC4487B710}" srcOrd="0" destOrd="0" presId="urn:microsoft.com/office/officeart/2005/8/layout/hChevron3"/>
    <dgm:cxn modelId="{EA2ECE67-5EDC-44DF-B0C3-751D9AB4C9A7}" type="presParOf" srcId="{2E6E606B-58E9-419A-B562-EA5D4DB774B9}" destId="{706CA538-E27C-4364-ABF9-C9382DEF08BC}" srcOrd="1" destOrd="0" presId="urn:microsoft.com/office/officeart/2005/8/layout/hChevron3"/>
    <dgm:cxn modelId="{A1964C4A-DA1F-4BB1-9E86-6618886A2993}" type="presParOf" srcId="{2E6E606B-58E9-419A-B562-EA5D4DB774B9}" destId="{2A6DF659-30A5-4FC3-8D6A-217EB8F101FF}" srcOrd="2" destOrd="0" presId="urn:microsoft.com/office/officeart/2005/8/layout/hChevron3"/>
    <dgm:cxn modelId="{8490033F-BD88-4247-8FA7-A55384154D64}" type="presParOf" srcId="{2E6E606B-58E9-419A-B562-EA5D4DB774B9}" destId="{473ACDDE-FACB-49F5-9A14-CF3A36033E8C}" srcOrd="3" destOrd="0" presId="urn:microsoft.com/office/officeart/2005/8/layout/hChevron3"/>
    <dgm:cxn modelId="{E78068C1-6350-47F6-BD13-BB863277F8A3}" type="presParOf" srcId="{2E6E606B-58E9-419A-B562-EA5D4DB774B9}" destId="{4B07B72F-A69F-4970-A97A-93DB25A6133A}" srcOrd="4" destOrd="0" presId="urn:microsoft.com/office/officeart/2005/8/layout/hChevron3"/>
    <dgm:cxn modelId="{0D0FAB20-74CE-495A-81E9-D166766C5ED1}" type="presParOf" srcId="{2E6E606B-58E9-419A-B562-EA5D4DB774B9}" destId="{1AD4E9AE-01DD-47B7-B670-404704E0DFEA}" srcOrd="5" destOrd="0" presId="urn:microsoft.com/office/officeart/2005/8/layout/hChevron3"/>
    <dgm:cxn modelId="{735A4625-1BBF-48CD-ABB7-76FC05DE6C18}" type="presParOf" srcId="{2E6E606B-58E9-419A-B562-EA5D4DB774B9}" destId="{24705F9F-2F46-40E6-B0BD-71BAC80316BD}" srcOrd="6" destOrd="0" presId="urn:microsoft.com/office/officeart/2005/8/layout/hChevron3"/>
    <dgm:cxn modelId="{F6D5EBA5-DE82-4EA8-BE5F-4909CA872182}" type="presParOf" srcId="{2E6E606B-58E9-419A-B562-EA5D4DB774B9}" destId="{71C800EB-E5C5-4679-AFA2-4B9B6CE01526}" srcOrd="7" destOrd="0" presId="urn:microsoft.com/office/officeart/2005/8/layout/hChevron3"/>
    <dgm:cxn modelId="{48549C58-77C6-48E1-9A9C-1743DB663337}"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FEAD354-283D-476C-9C14-D92B2FAE809C}" type="doc">
      <dgm:prSet loTypeId="urn:microsoft.com/office/officeart/2005/8/layout/list1" loCatId="list" qsTypeId="urn:microsoft.com/office/officeart/2005/8/quickstyle/3d3" qsCatId="3D" csTypeId="urn:microsoft.com/office/officeart/2005/8/colors/accent5_1" csCatId="accent5" phldr="1"/>
      <dgm:spPr/>
      <dgm:t>
        <a:bodyPr/>
        <a:lstStyle/>
        <a:p>
          <a:endParaRPr kumimoji="1" lang="ja-JP" altLang="en-US"/>
        </a:p>
      </dgm:t>
    </dgm:pt>
    <dgm:pt modelId="{214B8905-69F1-4C83-A894-45405BC092A4}">
      <dgm:prSet/>
      <dgm:spPr/>
      <dgm:t>
        <a:bodyPr/>
        <a:lstStyle/>
        <a:p>
          <a:pPr rtl="0"/>
          <a:r>
            <a:rPr lang="ja-JP" altLang="en-US" dirty="0" smtClean="0"/>
            <a:t>ポータルサイト</a:t>
          </a:r>
          <a:r>
            <a:rPr lang="en-US" altLang="ja-JP" dirty="0" smtClean="0"/>
            <a:t>(Portal Site)</a:t>
          </a:r>
          <a:endParaRPr lang="ja-JP" dirty="0"/>
        </a:p>
      </dgm:t>
    </dgm:pt>
    <dgm:pt modelId="{C9E38183-0ED2-4D84-B950-429C2289FD3E}" type="parTrans" cxnId="{9F267624-D519-4969-88BE-8D8F4A2B4CB4}">
      <dgm:prSet/>
      <dgm:spPr/>
      <dgm:t>
        <a:bodyPr/>
        <a:lstStyle/>
        <a:p>
          <a:endParaRPr kumimoji="1" lang="ja-JP" altLang="en-US"/>
        </a:p>
      </dgm:t>
    </dgm:pt>
    <dgm:pt modelId="{9C5C6E06-0DB0-445F-AF07-257D17D2951F}" type="sibTrans" cxnId="{9F267624-D519-4969-88BE-8D8F4A2B4CB4}">
      <dgm:prSet/>
      <dgm:spPr/>
      <dgm:t>
        <a:bodyPr/>
        <a:lstStyle/>
        <a:p>
          <a:endParaRPr kumimoji="1" lang="ja-JP" altLang="en-US"/>
        </a:p>
      </dgm:t>
    </dgm:pt>
    <dgm:pt modelId="{81EF1BF4-2FEA-4911-A9FB-82C8DC18F020}">
      <dgm:prSet/>
      <dgm:spPr/>
      <dgm:t>
        <a:bodyPr/>
        <a:lstStyle/>
        <a:p>
          <a:pPr rtl="0"/>
          <a:r>
            <a:rPr lang="ja-JP" altLang="en-US" dirty="0" smtClean="0"/>
            <a:t>インターネットの玄関口</a:t>
          </a:r>
          <a:endParaRPr lang="ja-JP" dirty="0"/>
        </a:p>
      </dgm:t>
    </dgm:pt>
    <dgm:pt modelId="{2193DD22-FA71-4A49-8BE2-F9CE450B8D4B}" type="parTrans" cxnId="{C581A1F2-F779-4B6A-B927-500837429BDD}">
      <dgm:prSet/>
      <dgm:spPr/>
      <dgm:t>
        <a:bodyPr/>
        <a:lstStyle/>
        <a:p>
          <a:endParaRPr kumimoji="1" lang="ja-JP" altLang="en-US"/>
        </a:p>
      </dgm:t>
    </dgm:pt>
    <dgm:pt modelId="{6833CA47-E98D-4168-BBC0-A8B2DD305BE1}" type="sibTrans" cxnId="{C581A1F2-F779-4B6A-B927-500837429BDD}">
      <dgm:prSet/>
      <dgm:spPr/>
      <dgm:t>
        <a:bodyPr/>
        <a:lstStyle/>
        <a:p>
          <a:endParaRPr kumimoji="1" lang="ja-JP" altLang="en-US"/>
        </a:p>
      </dgm:t>
    </dgm:pt>
    <dgm:pt modelId="{C7354837-49EF-4312-9D82-F49897848C44}">
      <dgm:prSet/>
      <dgm:spPr/>
      <dgm:t>
        <a:bodyPr/>
        <a:lstStyle/>
        <a:p>
          <a:pPr rtl="0"/>
          <a:r>
            <a:rPr lang="ja-JP" altLang="en-US" dirty="0" smtClean="0"/>
            <a:t>地域ポータルサイト</a:t>
          </a:r>
          <a:endParaRPr lang="ja-JP" dirty="0"/>
        </a:p>
      </dgm:t>
    </dgm:pt>
    <dgm:pt modelId="{B7B428CD-B520-44BB-882B-07AA4A0D244B}" type="parTrans" cxnId="{3E389DF0-98A5-4AE4-B2BB-97395DB5F7A6}">
      <dgm:prSet/>
      <dgm:spPr/>
      <dgm:t>
        <a:bodyPr/>
        <a:lstStyle/>
        <a:p>
          <a:endParaRPr kumimoji="1" lang="ja-JP" altLang="en-US"/>
        </a:p>
      </dgm:t>
    </dgm:pt>
    <dgm:pt modelId="{282D0C86-16FF-4142-BC94-531561CFE52C}" type="sibTrans" cxnId="{3E389DF0-98A5-4AE4-B2BB-97395DB5F7A6}">
      <dgm:prSet/>
      <dgm:spPr/>
      <dgm:t>
        <a:bodyPr/>
        <a:lstStyle/>
        <a:p>
          <a:endParaRPr kumimoji="1" lang="ja-JP" altLang="en-US"/>
        </a:p>
      </dgm:t>
    </dgm:pt>
    <dgm:pt modelId="{4F3609D3-4909-4FE7-B040-3094AF8BA5EF}">
      <dgm:prSet/>
      <dgm:spPr/>
      <dgm:t>
        <a:bodyPr/>
        <a:lstStyle/>
        <a:p>
          <a:pPr rtl="0"/>
          <a:r>
            <a:rPr lang="ja-JP" altLang="en-US" dirty="0" smtClean="0"/>
            <a:t>地域情報の発着信港</a:t>
          </a:r>
          <a:endParaRPr lang="ja-JP" dirty="0"/>
        </a:p>
      </dgm:t>
    </dgm:pt>
    <dgm:pt modelId="{D54859C7-EEEF-41E7-A0A8-6633B8D3BDB5}" type="parTrans" cxnId="{7DD7C9AF-B7A9-4985-97DD-65D687D0AB48}">
      <dgm:prSet/>
      <dgm:spPr/>
      <dgm:t>
        <a:bodyPr/>
        <a:lstStyle/>
        <a:p>
          <a:endParaRPr kumimoji="1" lang="ja-JP" altLang="en-US"/>
        </a:p>
      </dgm:t>
    </dgm:pt>
    <dgm:pt modelId="{8F956098-ED32-4A9F-A26C-84E8DE536C54}" type="sibTrans" cxnId="{7DD7C9AF-B7A9-4985-97DD-65D687D0AB48}">
      <dgm:prSet/>
      <dgm:spPr/>
      <dgm:t>
        <a:bodyPr/>
        <a:lstStyle/>
        <a:p>
          <a:endParaRPr kumimoji="1" lang="ja-JP" altLang="en-US"/>
        </a:p>
      </dgm:t>
    </dgm:pt>
    <dgm:pt modelId="{D4D147EF-AAC6-4B0A-8A19-472542ABED5C}">
      <dgm:prSet/>
      <dgm:spPr/>
      <dgm:t>
        <a:bodyPr/>
        <a:lstStyle/>
        <a:p>
          <a:pPr rtl="0"/>
          <a:r>
            <a:rPr lang="ja-JP" altLang="en-US" dirty="0" smtClean="0"/>
            <a:t>検索エンジン</a:t>
          </a:r>
          <a:endParaRPr lang="ja-JP" dirty="0"/>
        </a:p>
      </dgm:t>
    </dgm:pt>
    <dgm:pt modelId="{7BE78AE3-BA16-483A-B945-75AFAE71F050}" type="parTrans" cxnId="{D97A877E-FD54-4FF6-9B3D-87F624DB7235}">
      <dgm:prSet/>
      <dgm:spPr/>
      <dgm:t>
        <a:bodyPr/>
        <a:lstStyle/>
        <a:p>
          <a:endParaRPr kumimoji="1" lang="ja-JP" altLang="en-US"/>
        </a:p>
      </dgm:t>
    </dgm:pt>
    <dgm:pt modelId="{32D74FA5-EBE2-4728-B87C-2DFA4616E81D}" type="sibTrans" cxnId="{D97A877E-FD54-4FF6-9B3D-87F624DB7235}">
      <dgm:prSet/>
      <dgm:spPr/>
      <dgm:t>
        <a:bodyPr/>
        <a:lstStyle/>
        <a:p>
          <a:endParaRPr kumimoji="1" lang="ja-JP" altLang="en-US"/>
        </a:p>
      </dgm:t>
    </dgm:pt>
    <dgm:pt modelId="{B3957397-F374-43DA-B324-F98A2AB782E1}">
      <dgm:prSet/>
      <dgm:spPr/>
      <dgm:t>
        <a:bodyPr/>
        <a:lstStyle/>
        <a:p>
          <a:pPr rtl="0"/>
          <a:r>
            <a:rPr lang="ja-JP" altLang="en-US" dirty="0" smtClean="0"/>
            <a:t>入口から中への水先案内人の役割</a:t>
          </a:r>
          <a:endParaRPr lang="ja-JP" dirty="0"/>
        </a:p>
      </dgm:t>
    </dgm:pt>
    <dgm:pt modelId="{729A814B-B5FC-4698-8CE1-CE02087A4B64}" type="parTrans" cxnId="{7BB255B0-C284-44BD-9436-174A2F89A96B}">
      <dgm:prSet/>
      <dgm:spPr/>
      <dgm:t>
        <a:bodyPr/>
        <a:lstStyle/>
        <a:p>
          <a:endParaRPr kumimoji="1" lang="ja-JP" altLang="en-US"/>
        </a:p>
      </dgm:t>
    </dgm:pt>
    <dgm:pt modelId="{0E7A1FE9-02D2-4A1D-AAAD-9BC3DE5EB7C3}" type="sibTrans" cxnId="{7BB255B0-C284-44BD-9436-174A2F89A96B}">
      <dgm:prSet/>
      <dgm:spPr/>
      <dgm:t>
        <a:bodyPr/>
        <a:lstStyle/>
        <a:p>
          <a:endParaRPr kumimoji="1" lang="ja-JP" altLang="en-US"/>
        </a:p>
      </dgm:t>
    </dgm:pt>
    <dgm:pt modelId="{7E24846C-7CAF-4EF2-AC73-DD35069F8419}">
      <dgm:prSet/>
      <dgm:spPr/>
      <dgm:t>
        <a:bodyPr/>
        <a:lstStyle/>
        <a:p>
          <a:pPr rtl="0"/>
          <a:r>
            <a:rPr lang="ja-JP" altLang="en-US" dirty="0" smtClean="0"/>
            <a:t>ポータルサイトにおけるサービスの１つ</a:t>
          </a:r>
          <a:endParaRPr lang="ja-JP" dirty="0"/>
        </a:p>
      </dgm:t>
    </dgm:pt>
    <dgm:pt modelId="{105D6521-E7D3-4B7C-A449-9DA0BD774CED}" type="parTrans" cxnId="{977844AC-41CE-441D-B6AA-7C932FA1C23E}">
      <dgm:prSet/>
      <dgm:spPr/>
      <dgm:t>
        <a:bodyPr/>
        <a:lstStyle/>
        <a:p>
          <a:endParaRPr kumimoji="1" lang="ja-JP" altLang="en-US"/>
        </a:p>
      </dgm:t>
    </dgm:pt>
    <dgm:pt modelId="{8B8ABEAE-B045-4CB9-BAAD-52B06228A27B}" type="sibTrans" cxnId="{977844AC-41CE-441D-B6AA-7C932FA1C23E}">
      <dgm:prSet/>
      <dgm:spPr/>
      <dgm:t>
        <a:bodyPr/>
        <a:lstStyle/>
        <a:p>
          <a:endParaRPr kumimoji="1" lang="ja-JP" altLang="en-US"/>
        </a:p>
      </dgm:t>
    </dgm:pt>
    <dgm:pt modelId="{3C24FC64-33DE-4975-9F3B-0760270B95F8}" type="pres">
      <dgm:prSet presAssocID="{5FEAD354-283D-476C-9C14-D92B2FAE809C}" presName="linear" presStyleCnt="0">
        <dgm:presLayoutVars>
          <dgm:dir/>
          <dgm:animLvl val="lvl"/>
          <dgm:resizeHandles val="exact"/>
        </dgm:presLayoutVars>
      </dgm:prSet>
      <dgm:spPr/>
      <dgm:t>
        <a:bodyPr/>
        <a:lstStyle/>
        <a:p>
          <a:endParaRPr kumimoji="1" lang="ja-JP" altLang="en-US"/>
        </a:p>
      </dgm:t>
    </dgm:pt>
    <dgm:pt modelId="{7FF8D6F0-A13B-45D5-AC4D-BF9146B52DF0}" type="pres">
      <dgm:prSet presAssocID="{214B8905-69F1-4C83-A894-45405BC092A4}" presName="parentLin" presStyleCnt="0"/>
      <dgm:spPr/>
      <dgm:t>
        <a:bodyPr/>
        <a:lstStyle/>
        <a:p>
          <a:endParaRPr kumimoji="1" lang="ja-JP" altLang="en-US"/>
        </a:p>
      </dgm:t>
    </dgm:pt>
    <dgm:pt modelId="{602D8558-BA6C-42CE-A382-763ECE6B8C14}" type="pres">
      <dgm:prSet presAssocID="{214B8905-69F1-4C83-A894-45405BC092A4}" presName="parentLeftMargin" presStyleLbl="node1" presStyleIdx="0" presStyleCnt="3"/>
      <dgm:spPr/>
      <dgm:t>
        <a:bodyPr/>
        <a:lstStyle/>
        <a:p>
          <a:endParaRPr kumimoji="1" lang="ja-JP" altLang="en-US"/>
        </a:p>
      </dgm:t>
    </dgm:pt>
    <dgm:pt modelId="{547FFE2D-340D-45FB-A0AE-86B1B1443B5C}" type="pres">
      <dgm:prSet presAssocID="{214B8905-69F1-4C83-A894-45405BC092A4}" presName="parentText" presStyleLbl="node1" presStyleIdx="0" presStyleCnt="3">
        <dgm:presLayoutVars>
          <dgm:chMax val="0"/>
          <dgm:bulletEnabled val="1"/>
        </dgm:presLayoutVars>
      </dgm:prSet>
      <dgm:spPr/>
      <dgm:t>
        <a:bodyPr/>
        <a:lstStyle/>
        <a:p>
          <a:endParaRPr kumimoji="1" lang="ja-JP" altLang="en-US"/>
        </a:p>
      </dgm:t>
    </dgm:pt>
    <dgm:pt modelId="{39CC0E8D-983A-4530-861F-0ADB7A646325}" type="pres">
      <dgm:prSet presAssocID="{214B8905-69F1-4C83-A894-45405BC092A4}" presName="negativeSpace" presStyleCnt="0"/>
      <dgm:spPr/>
      <dgm:t>
        <a:bodyPr/>
        <a:lstStyle/>
        <a:p>
          <a:endParaRPr kumimoji="1" lang="ja-JP" altLang="en-US"/>
        </a:p>
      </dgm:t>
    </dgm:pt>
    <dgm:pt modelId="{E48A641D-8829-4233-8829-785EC0D3B1ED}" type="pres">
      <dgm:prSet presAssocID="{214B8905-69F1-4C83-A894-45405BC092A4}" presName="childText" presStyleLbl="conFgAcc1" presStyleIdx="0" presStyleCnt="3">
        <dgm:presLayoutVars>
          <dgm:bulletEnabled val="1"/>
        </dgm:presLayoutVars>
      </dgm:prSet>
      <dgm:spPr/>
      <dgm:t>
        <a:bodyPr/>
        <a:lstStyle/>
        <a:p>
          <a:endParaRPr kumimoji="1" lang="ja-JP" altLang="en-US"/>
        </a:p>
      </dgm:t>
    </dgm:pt>
    <dgm:pt modelId="{608C50CA-A541-4F17-BE32-36EF9DC625AB}" type="pres">
      <dgm:prSet presAssocID="{9C5C6E06-0DB0-445F-AF07-257D17D2951F}" presName="spaceBetweenRectangles" presStyleCnt="0"/>
      <dgm:spPr/>
      <dgm:t>
        <a:bodyPr/>
        <a:lstStyle/>
        <a:p>
          <a:endParaRPr kumimoji="1" lang="ja-JP" altLang="en-US"/>
        </a:p>
      </dgm:t>
    </dgm:pt>
    <dgm:pt modelId="{E9D0575B-AA90-4902-8EFB-C730D0DA752F}" type="pres">
      <dgm:prSet presAssocID="{C7354837-49EF-4312-9D82-F49897848C44}" presName="parentLin" presStyleCnt="0"/>
      <dgm:spPr/>
      <dgm:t>
        <a:bodyPr/>
        <a:lstStyle/>
        <a:p>
          <a:endParaRPr kumimoji="1" lang="ja-JP" altLang="en-US"/>
        </a:p>
      </dgm:t>
    </dgm:pt>
    <dgm:pt modelId="{ACECF777-5B43-45A9-A5A7-71AC49F8F260}" type="pres">
      <dgm:prSet presAssocID="{C7354837-49EF-4312-9D82-F49897848C44}" presName="parentLeftMargin" presStyleLbl="node1" presStyleIdx="0" presStyleCnt="3"/>
      <dgm:spPr/>
      <dgm:t>
        <a:bodyPr/>
        <a:lstStyle/>
        <a:p>
          <a:endParaRPr kumimoji="1" lang="ja-JP" altLang="en-US"/>
        </a:p>
      </dgm:t>
    </dgm:pt>
    <dgm:pt modelId="{031A1887-91A8-42FA-93F4-B353C6F88B9D}" type="pres">
      <dgm:prSet presAssocID="{C7354837-49EF-4312-9D82-F49897848C44}" presName="parentText" presStyleLbl="node1" presStyleIdx="1" presStyleCnt="3">
        <dgm:presLayoutVars>
          <dgm:chMax val="0"/>
          <dgm:bulletEnabled val="1"/>
        </dgm:presLayoutVars>
      </dgm:prSet>
      <dgm:spPr/>
      <dgm:t>
        <a:bodyPr/>
        <a:lstStyle/>
        <a:p>
          <a:endParaRPr kumimoji="1" lang="ja-JP" altLang="en-US"/>
        </a:p>
      </dgm:t>
    </dgm:pt>
    <dgm:pt modelId="{BFE674C7-BD11-477D-BAAD-5ADBB0438CC3}" type="pres">
      <dgm:prSet presAssocID="{C7354837-49EF-4312-9D82-F49897848C44}" presName="negativeSpace" presStyleCnt="0"/>
      <dgm:spPr/>
      <dgm:t>
        <a:bodyPr/>
        <a:lstStyle/>
        <a:p>
          <a:endParaRPr kumimoji="1" lang="ja-JP" altLang="en-US"/>
        </a:p>
      </dgm:t>
    </dgm:pt>
    <dgm:pt modelId="{ED3F15F9-7D7E-4BAA-9DFA-997D5F97F241}" type="pres">
      <dgm:prSet presAssocID="{C7354837-49EF-4312-9D82-F49897848C44}" presName="childText" presStyleLbl="conFgAcc1" presStyleIdx="1" presStyleCnt="3">
        <dgm:presLayoutVars>
          <dgm:bulletEnabled val="1"/>
        </dgm:presLayoutVars>
      </dgm:prSet>
      <dgm:spPr/>
      <dgm:t>
        <a:bodyPr/>
        <a:lstStyle/>
        <a:p>
          <a:endParaRPr kumimoji="1" lang="ja-JP" altLang="en-US"/>
        </a:p>
      </dgm:t>
    </dgm:pt>
    <dgm:pt modelId="{7673AF76-1326-4582-8F2C-1206DB5BAC92}" type="pres">
      <dgm:prSet presAssocID="{282D0C86-16FF-4142-BC94-531561CFE52C}" presName="spaceBetweenRectangles" presStyleCnt="0"/>
      <dgm:spPr/>
    </dgm:pt>
    <dgm:pt modelId="{73F105F2-F0A1-4848-AC8E-A2EC2B5E1975}" type="pres">
      <dgm:prSet presAssocID="{D4D147EF-AAC6-4B0A-8A19-472542ABED5C}" presName="parentLin" presStyleCnt="0"/>
      <dgm:spPr/>
    </dgm:pt>
    <dgm:pt modelId="{C4233C75-B93D-441A-90E9-17B2656BC2ED}" type="pres">
      <dgm:prSet presAssocID="{D4D147EF-AAC6-4B0A-8A19-472542ABED5C}" presName="parentLeftMargin" presStyleLbl="node1" presStyleIdx="1" presStyleCnt="3"/>
      <dgm:spPr/>
      <dgm:t>
        <a:bodyPr/>
        <a:lstStyle/>
        <a:p>
          <a:endParaRPr kumimoji="1" lang="ja-JP" altLang="en-US"/>
        </a:p>
      </dgm:t>
    </dgm:pt>
    <dgm:pt modelId="{0F787E67-A3CD-4F8B-AF2F-EB5C7BB4D74F}" type="pres">
      <dgm:prSet presAssocID="{D4D147EF-AAC6-4B0A-8A19-472542ABED5C}" presName="parentText" presStyleLbl="node1" presStyleIdx="2" presStyleCnt="3">
        <dgm:presLayoutVars>
          <dgm:chMax val="0"/>
          <dgm:bulletEnabled val="1"/>
        </dgm:presLayoutVars>
      </dgm:prSet>
      <dgm:spPr/>
      <dgm:t>
        <a:bodyPr/>
        <a:lstStyle/>
        <a:p>
          <a:endParaRPr kumimoji="1" lang="ja-JP" altLang="en-US"/>
        </a:p>
      </dgm:t>
    </dgm:pt>
    <dgm:pt modelId="{C94E8B8A-552E-4B0D-A1D1-1CD49E53BA54}" type="pres">
      <dgm:prSet presAssocID="{D4D147EF-AAC6-4B0A-8A19-472542ABED5C}" presName="negativeSpace" presStyleCnt="0"/>
      <dgm:spPr/>
    </dgm:pt>
    <dgm:pt modelId="{7EE5DD18-FDD7-40C3-8C27-6B02B48BAA24}" type="pres">
      <dgm:prSet presAssocID="{D4D147EF-AAC6-4B0A-8A19-472542ABED5C}" presName="childText" presStyleLbl="conFgAcc1" presStyleIdx="2" presStyleCnt="3">
        <dgm:presLayoutVars>
          <dgm:bulletEnabled val="1"/>
        </dgm:presLayoutVars>
      </dgm:prSet>
      <dgm:spPr/>
      <dgm:t>
        <a:bodyPr/>
        <a:lstStyle/>
        <a:p>
          <a:endParaRPr kumimoji="1" lang="ja-JP" altLang="en-US"/>
        </a:p>
      </dgm:t>
    </dgm:pt>
  </dgm:ptLst>
  <dgm:cxnLst>
    <dgm:cxn modelId="{3158C995-ECD0-4893-B626-CA6A1A5D274D}" type="presOf" srcId="{C7354837-49EF-4312-9D82-F49897848C44}" destId="{ACECF777-5B43-45A9-A5A7-71AC49F8F260}" srcOrd="0" destOrd="0" presId="urn:microsoft.com/office/officeart/2005/8/layout/list1"/>
    <dgm:cxn modelId="{39A1C72E-BED8-4DCD-9030-3EEFDCC3C64C}" type="presOf" srcId="{7E24846C-7CAF-4EF2-AC73-DD35069F8419}" destId="{7EE5DD18-FDD7-40C3-8C27-6B02B48BAA24}" srcOrd="0" destOrd="1" presId="urn:microsoft.com/office/officeart/2005/8/layout/list1"/>
    <dgm:cxn modelId="{E5D0A283-E605-4D55-9146-BE006FD867F0}" type="presOf" srcId="{214B8905-69F1-4C83-A894-45405BC092A4}" destId="{547FFE2D-340D-45FB-A0AE-86B1B1443B5C}" srcOrd="1" destOrd="0" presId="urn:microsoft.com/office/officeart/2005/8/layout/list1"/>
    <dgm:cxn modelId="{9F267624-D519-4969-88BE-8D8F4A2B4CB4}" srcId="{5FEAD354-283D-476C-9C14-D92B2FAE809C}" destId="{214B8905-69F1-4C83-A894-45405BC092A4}" srcOrd="0" destOrd="0" parTransId="{C9E38183-0ED2-4D84-B950-429C2289FD3E}" sibTransId="{9C5C6E06-0DB0-445F-AF07-257D17D2951F}"/>
    <dgm:cxn modelId="{45948396-B7C0-4F10-9D8B-BCB464F0982D}" type="presOf" srcId="{81EF1BF4-2FEA-4911-A9FB-82C8DC18F020}" destId="{E48A641D-8829-4233-8829-785EC0D3B1ED}" srcOrd="0" destOrd="0" presId="urn:microsoft.com/office/officeart/2005/8/layout/list1"/>
    <dgm:cxn modelId="{7BC14E7D-A04C-4B0A-BC37-F8FF38AFE189}" type="presOf" srcId="{C7354837-49EF-4312-9D82-F49897848C44}" destId="{031A1887-91A8-42FA-93F4-B353C6F88B9D}" srcOrd="1" destOrd="0" presId="urn:microsoft.com/office/officeart/2005/8/layout/list1"/>
    <dgm:cxn modelId="{7DD7C9AF-B7A9-4985-97DD-65D687D0AB48}" srcId="{C7354837-49EF-4312-9D82-F49897848C44}" destId="{4F3609D3-4909-4FE7-B040-3094AF8BA5EF}" srcOrd="0" destOrd="0" parTransId="{D54859C7-EEEF-41E7-A0A8-6633B8D3BDB5}" sibTransId="{8F956098-ED32-4A9F-A26C-84E8DE536C54}"/>
    <dgm:cxn modelId="{D713994E-0ED1-4C27-BAA5-B5DB07E5AC4D}" type="presOf" srcId="{4F3609D3-4909-4FE7-B040-3094AF8BA5EF}" destId="{ED3F15F9-7D7E-4BAA-9DFA-997D5F97F241}" srcOrd="0" destOrd="0" presId="urn:microsoft.com/office/officeart/2005/8/layout/list1"/>
    <dgm:cxn modelId="{C581A1F2-F779-4B6A-B927-500837429BDD}" srcId="{214B8905-69F1-4C83-A894-45405BC092A4}" destId="{81EF1BF4-2FEA-4911-A9FB-82C8DC18F020}" srcOrd="0" destOrd="0" parTransId="{2193DD22-FA71-4A49-8BE2-F9CE450B8D4B}" sibTransId="{6833CA47-E98D-4168-BBC0-A8B2DD305BE1}"/>
    <dgm:cxn modelId="{BA1D5511-04AB-4939-89FD-2AB8B3A3ADEF}" type="presOf" srcId="{D4D147EF-AAC6-4B0A-8A19-472542ABED5C}" destId="{0F787E67-A3CD-4F8B-AF2F-EB5C7BB4D74F}" srcOrd="1" destOrd="0" presId="urn:microsoft.com/office/officeart/2005/8/layout/list1"/>
    <dgm:cxn modelId="{D97A877E-FD54-4FF6-9B3D-87F624DB7235}" srcId="{5FEAD354-283D-476C-9C14-D92B2FAE809C}" destId="{D4D147EF-AAC6-4B0A-8A19-472542ABED5C}" srcOrd="2" destOrd="0" parTransId="{7BE78AE3-BA16-483A-B945-75AFAE71F050}" sibTransId="{32D74FA5-EBE2-4728-B87C-2DFA4616E81D}"/>
    <dgm:cxn modelId="{2D5150B5-E305-445F-A471-DAC52C9AB0B4}" type="presOf" srcId="{D4D147EF-AAC6-4B0A-8A19-472542ABED5C}" destId="{C4233C75-B93D-441A-90E9-17B2656BC2ED}" srcOrd="0" destOrd="0" presId="urn:microsoft.com/office/officeart/2005/8/layout/list1"/>
    <dgm:cxn modelId="{28D1814E-0BEA-4CC8-A7CD-6299CFDACD43}" type="presOf" srcId="{5FEAD354-283D-476C-9C14-D92B2FAE809C}" destId="{3C24FC64-33DE-4975-9F3B-0760270B95F8}" srcOrd="0" destOrd="0" presId="urn:microsoft.com/office/officeart/2005/8/layout/list1"/>
    <dgm:cxn modelId="{7BB255B0-C284-44BD-9436-174A2F89A96B}" srcId="{D4D147EF-AAC6-4B0A-8A19-472542ABED5C}" destId="{B3957397-F374-43DA-B324-F98A2AB782E1}" srcOrd="0" destOrd="0" parTransId="{729A814B-B5FC-4698-8CE1-CE02087A4B64}" sibTransId="{0E7A1FE9-02D2-4A1D-AAAD-9BC3DE5EB7C3}"/>
    <dgm:cxn modelId="{C92E4838-9530-4798-9F35-2C2FD998136C}" type="presOf" srcId="{B3957397-F374-43DA-B324-F98A2AB782E1}" destId="{7EE5DD18-FDD7-40C3-8C27-6B02B48BAA24}" srcOrd="0" destOrd="0" presId="urn:microsoft.com/office/officeart/2005/8/layout/list1"/>
    <dgm:cxn modelId="{B9BD7052-1BDB-4BA6-A3E2-CA7CD84D8855}" type="presOf" srcId="{214B8905-69F1-4C83-A894-45405BC092A4}" destId="{602D8558-BA6C-42CE-A382-763ECE6B8C14}" srcOrd="0" destOrd="0" presId="urn:microsoft.com/office/officeart/2005/8/layout/list1"/>
    <dgm:cxn modelId="{977844AC-41CE-441D-B6AA-7C932FA1C23E}" srcId="{D4D147EF-AAC6-4B0A-8A19-472542ABED5C}" destId="{7E24846C-7CAF-4EF2-AC73-DD35069F8419}" srcOrd="1" destOrd="0" parTransId="{105D6521-E7D3-4B7C-A449-9DA0BD774CED}" sibTransId="{8B8ABEAE-B045-4CB9-BAAD-52B06228A27B}"/>
    <dgm:cxn modelId="{3E389DF0-98A5-4AE4-B2BB-97395DB5F7A6}" srcId="{5FEAD354-283D-476C-9C14-D92B2FAE809C}" destId="{C7354837-49EF-4312-9D82-F49897848C44}" srcOrd="1" destOrd="0" parTransId="{B7B428CD-B520-44BB-882B-07AA4A0D244B}" sibTransId="{282D0C86-16FF-4142-BC94-531561CFE52C}"/>
    <dgm:cxn modelId="{0D8E23D3-F6EE-4173-B8B7-2193BAC4C275}" type="presParOf" srcId="{3C24FC64-33DE-4975-9F3B-0760270B95F8}" destId="{7FF8D6F0-A13B-45D5-AC4D-BF9146B52DF0}" srcOrd="0" destOrd="0" presId="urn:microsoft.com/office/officeart/2005/8/layout/list1"/>
    <dgm:cxn modelId="{F3A6AA24-2BBA-4021-A18D-B2CD251DF54C}" type="presParOf" srcId="{7FF8D6F0-A13B-45D5-AC4D-BF9146B52DF0}" destId="{602D8558-BA6C-42CE-A382-763ECE6B8C14}" srcOrd="0" destOrd="0" presId="urn:microsoft.com/office/officeart/2005/8/layout/list1"/>
    <dgm:cxn modelId="{2D52E3EF-698D-4C83-9F90-1CDCFE3D0BC6}" type="presParOf" srcId="{7FF8D6F0-A13B-45D5-AC4D-BF9146B52DF0}" destId="{547FFE2D-340D-45FB-A0AE-86B1B1443B5C}" srcOrd="1" destOrd="0" presId="urn:microsoft.com/office/officeart/2005/8/layout/list1"/>
    <dgm:cxn modelId="{601B4E4B-38CB-46C2-9504-0C1111B48B36}" type="presParOf" srcId="{3C24FC64-33DE-4975-9F3B-0760270B95F8}" destId="{39CC0E8D-983A-4530-861F-0ADB7A646325}" srcOrd="1" destOrd="0" presId="urn:microsoft.com/office/officeart/2005/8/layout/list1"/>
    <dgm:cxn modelId="{78437581-42D2-4BBE-8ECB-CE75C2D54F03}" type="presParOf" srcId="{3C24FC64-33DE-4975-9F3B-0760270B95F8}" destId="{E48A641D-8829-4233-8829-785EC0D3B1ED}" srcOrd="2" destOrd="0" presId="urn:microsoft.com/office/officeart/2005/8/layout/list1"/>
    <dgm:cxn modelId="{B20358E1-5C9E-4A17-9490-5431BF5B5047}" type="presParOf" srcId="{3C24FC64-33DE-4975-9F3B-0760270B95F8}" destId="{608C50CA-A541-4F17-BE32-36EF9DC625AB}" srcOrd="3" destOrd="0" presId="urn:microsoft.com/office/officeart/2005/8/layout/list1"/>
    <dgm:cxn modelId="{1A4C1601-308C-4AA6-8EBC-E72A88668927}" type="presParOf" srcId="{3C24FC64-33DE-4975-9F3B-0760270B95F8}" destId="{E9D0575B-AA90-4902-8EFB-C730D0DA752F}" srcOrd="4" destOrd="0" presId="urn:microsoft.com/office/officeart/2005/8/layout/list1"/>
    <dgm:cxn modelId="{A65A640C-2B54-4F87-8A00-23B339BED30B}" type="presParOf" srcId="{E9D0575B-AA90-4902-8EFB-C730D0DA752F}" destId="{ACECF777-5B43-45A9-A5A7-71AC49F8F260}" srcOrd="0" destOrd="0" presId="urn:microsoft.com/office/officeart/2005/8/layout/list1"/>
    <dgm:cxn modelId="{6C363C85-0769-4A14-97E4-BB56EBA5F822}" type="presParOf" srcId="{E9D0575B-AA90-4902-8EFB-C730D0DA752F}" destId="{031A1887-91A8-42FA-93F4-B353C6F88B9D}" srcOrd="1" destOrd="0" presId="urn:microsoft.com/office/officeart/2005/8/layout/list1"/>
    <dgm:cxn modelId="{5519581D-9200-42B6-B479-89F67A6DE15A}" type="presParOf" srcId="{3C24FC64-33DE-4975-9F3B-0760270B95F8}" destId="{BFE674C7-BD11-477D-BAAD-5ADBB0438CC3}" srcOrd="5" destOrd="0" presId="urn:microsoft.com/office/officeart/2005/8/layout/list1"/>
    <dgm:cxn modelId="{D107303F-7876-49F4-B6DB-E26F2C7495DB}" type="presParOf" srcId="{3C24FC64-33DE-4975-9F3B-0760270B95F8}" destId="{ED3F15F9-7D7E-4BAA-9DFA-997D5F97F241}" srcOrd="6" destOrd="0" presId="urn:microsoft.com/office/officeart/2005/8/layout/list1"/>
    <dgm:cxn modelId="{B206F16F-8295-4636-954A-8B199EB12253}" type="presParOf" srcId="{3C24FC64-33DE-4975-9F3B-0760270B95F8}" destId="{7673AF76-1326-4582-8F2C-1206DB5BAC92}" srcOrd="7" destOrd="0" presId="urn:microsoft.com/office/officeart/2005/8/layout/list1"/>
    <dgm:cxn modelId="{B7210EA3-E8FF-45D1-B8A3-72279DB46986}" type="presParOf" srcId="{3C24FC64-33DE-4975-9F3B-0760270B95F8}" destId="{73F105F2-F0A1-4848-AC8E-A2EC2B5E1975}" srcOrd="8" destOrd="0" presId="urn:microsoft.com/office/officeart/2005/8/layout/list1"/>
    <dgm:cxn modelId="{E7EC2745-7AFD-4FAF-8CE3-E42E5AB1A771}" type="presParOf" srcId="{73F105F2-F0A1-4848-AC8E-A2EC2B5E1975}" destId="{C4233C75-B93D-441A-90E9-17B2656BC2ED}" srcOrd="0" destOrd="0" presId="urn:microsoft.com/office/officeart/2005/8/layout/list1"/>
    <dgm:cxn modelId="{2FB058E1-BE5C-40B0-883D-EA085CEC3ED4}" type="presParOf" srcId="{73F105F2-F0A1-4848-AC8E-A2EC2B5E1975}" destId="{0F787E67-A3CD-4F8B-AF2F-EB5C7BB4D74F}" srcOrd="1" destOrd="0" presId="urn:microsoft.com/office/officeart/2005/8/layout/list1"/>
    <dgm:cxn modelId="{69BA7BE4-7770-4D4D-85C1-F15A752D5A6B}" type="presParOf" srcId="{3C24FC64-33DE-4975-9F3B-0760270B95F8}" destId="{C94E8B8A-552E-4B0D-A1D1-1CD49E53BA54}" srcOrd="9" destOrd="0" presId="urn:microsoft.com/office/officeart/2005/8/layout/list1"/>
    <dgm:cxn modelId="{0F8B6A5E-F2BC-4CEE-B08D-F2EC05BBD474}" type="presParOf" srcId="{3C24FC64-33DE-4975-9F3B-0760270B95F8}" destId="{7EE5DD18-FDD7-40C3-8C27-6B02B48BAA2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3EE942-93FE-4B7D-8CE3-81B762BE8381}"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kumimoji="1" lang="ja-JP" altLang="en-US"/>
        </a:p>
      </dgm:t>
    </dgm:pt>
    <dgm:pt modelId="{FA2AF054-58ED-42CB-A6D5-D5CE2018CFA7}">
      <dgm:prSet/>
      <dgm:spPr>
        <a:solidFill>
          <a:schemeClr val="bg1">
            <a:lumMod val="50000"/>
          </a:schemeClr>
        </a:solidFill>
      </dgm:spPr>
      <dgm:t>
        <a:bodyPr/>
        <a:lstStyle/>
        <a:p>
          <a:pPr rtl="0"/>
          <a:r>
            <a:rPr kumimoji="1" lang="ja-JP" baseline="0" smtClean="0"/>
            <a:t>はじめに</a:t>
          </a:r>
          <a:endParaRPr lang="ja-JP"/>
        </a:p>
      </dgm:t>
    </dgm:pt>
    <dgm:pt modelId="{F63D02FA-4EB6-42B8-83B1-085B5D1A75E2}" type="parTrans" cxnId="{58A49FD2-2BDF-4EF8-9B13-9B50F6062F8A}">
      <dgm:prSet/>
      <dgm:spPr/>
      <dgm:t>
        <a:bodyPr/>
        <a:lstStyle/>
        <a:p>
          <a:endParaRPr kumimoji="1" lang="ja-JP" altLang="en-US"/>
        </a:p>
      </dgm:t>
    </dgm:pt>
    <dgm:pt modelId="{7AB640B8-B3E8-4A70-9968-F0E932CE7492}" type="sibTrans" cxnId="{58A49FD2-2BDF-4EF8-9B13-9B50F6062F8A}">
      <dgm:prSet/>
      <dgm:spPr/>
      <dgm:t>
        <a:bodyPr/>
        <a:lstStyle/>
        <a:p>
          <a:endParaRPr kumimoji="1" lang="ja-JP" altLang="en-US"/>
        </a:p>
      </dgm:t>
    </dgm:pt>
    <dgm:pt modelId="{EDD5B62D-E210-4844-8F5E-041735AC3C2B}">
      <dgm:prSet/>
      <dgm:spPr>
        <a:solidFill>
          <a:schemeClr val="accent2"/>
        </a:solidFill>
      </dgm:spPr>
      <dgm:t>
        <a:bodyPr/>
        <a:lstStyle/>
        <a:p>
          <a:pPr rtl="0"/>
          <a:r>
            <a:rPr kumimoji="1" lang="ja-JP" baseline="0" smtClean="0"/>
            <a:t>背景</a:t>
          </a:r>
          <a:endParaRPr lang="ja-JP"/>
        </a:p>
      </dgm:t>
    </dgm:pt>
    <dgm:pt modelId="{5ED62CC3-2613-4465-BCE2-37E945BCD826}" type="parTrans" cxnId="{D7CAE25D-E9AC-40C3-BE8C-C69FE02C1394}">
      <dgm:prSet/>
      <dgm:spPr/>
      <dgm:t>
        <a:bodyPr/>
        <a:lstStyle/>
        <a:p>
          <a:endParaRPr kumimoji="1" lang="ja-JP" altLang="en-US"/>
        </a:p>
      </dgm:t>
    </dgm:pt>
    <dgm:pt modelId="{2318514B-04CD-468A-8358-2A1D28BC7132}" type="sibTrans" cxnId="{D7CAE25D-E9AC-40C3-BE8C-C69FE02C1394}">
      <dgm:prSet/>
      <dgm:spPr/>
      <dgm:t>
        <a:bodyPr/>
        <a:lstStyle/>
        <a:p>
          <a:endParaRPr kumimoji="1" lang="ja-JP" altLang="en-US"/>
        </a:p>
      </dgm:t>
    </dgm:pt>
    <dgm:pt modelId="{8446AEDA-6035-451E-8C3F-5BADBCA2AC8F}">
      <dgm:prSet/>
      <dgm:spPr>
        <a:solidFill>
          <a:schemeClr val="accent5"/>
        </a:solidFill>
      </dgm:spPr>
      <dgm:t>
        <a:bodyPr/>
        <a:lstStyle/>
        <a:p>
          <a:pPr rtl="0"/>
          <a:r>
            <a:rPr kumimoji="1" lang="ja-JP" baseline="0" dirty="0" smtClean="0"/>
            <a:t>目標</a:t>
          </a:r>
          <a:r>
            <a:rPr kumimoji="1" lang="en-US" altLang="ja-JP" baseline="0" dirty="0" smtClean="0"/>
            <a:t/>
          </a:r>
          <a:br>
            <a:rPr kumimoji="1" lang="en-US" altLang="ja-JP" baseline="0" dirty="0" smtClean="0"/>
          </a:br>
          <a:r>
            <a:rPr kumimoji="1" lang="ja-JP" baseline="0" dirty="0" smtClean="0"/>
            <a:t>設定</a:t>
          </a:r>
          <a:endParaRPr lang="ja-JP" dirty="0"/>
        </a:p>
      </dgm:t>
    </dgm:pt>
    <dgm:pt modelId="{6F4BE191-82F1-486E-ADFB-5A15EAF2C127}" type="parTrans" cxnId="{6CE6203A-1D44-495E-9E2A-469E87EB758D}">
      <dgm:prSet/>
      <dgm:spPr/>
      <dgm:t>
        <a:bodyPr/>
        <a:lstStyle/>
        <a:p>
          <a:endParaRPr kumimoji="1" lang="ja-JP" altLang="en-US"/>
        </a:p>
      </dgm:t>
    </dgm:pt>
    <dgm:pt modelId="{373B314A-08CB-4F16-9038-492A391EFCB3}" type="sibTrans" cxnId="{6CE6203A-1D44-495E-9E2A-469E87EB758D}">
      <dgm:prSet/>
      <dgm:spPr/>
      <dgm:t>
        <a:bodyPr/>
        <a:lstStyle/>
        <a:p>
          <a:endParaRPr kumimoji="1" lang="ja-JP" altLang="en-US"/>
        </a:p>
      </dgm:t>
    </dgm:pt>
    <dgm:pt modelId="{CBC59D21-88D2-4B01-94A3-F610551A4531}">
      <dgm:prSet/>
      <dgm:spPr>
        <a:solidFill>
          <a:schemeClr val="accent5"/>
        </a:solidFill>
      </dgm:spPr>
      <dgm:t>
        <a:bodyPr/>
        <a:lstStyle/>
        <a:p>
          <a:pPr rtl="0"/>
          <a:r>
            <a:rPr kumimoji="1" lang="ja-JP" baseline="0" dirty="0" smtClean="0"/>
            <a:t>本編</a:t>
          </a:r>
          <a:endParaRPr lang="ja-JP" dirty="0"/>
        </a:p>
      </dgm:t>
    </dgm:pt>
    <dgm:pt modelId="{7A07FB15-FFDF-46BE-8392-40DEA991E670}" type="parTrans" cxnId="{E8CB5425-248C-4933-BC64-8A298BE29A7D}">
      <dgm:prSet/>
      <dgm:spPr/>
      <dgm:t>
        <a:bodyPr/>
        <a:lstStyle/>
        <a:p>
          <a:endParaRPr kumimoji="1" lang="ja-JP" altLang="en-US"/>
        </a:p>
      </dgm:t>
    </dgm:pt>
    <dgm:pt modelId="{A5269A4F-5AB0-49E2-8042-4F6BD585AA45}" type="sibTrans" cxnId="{E8CB5425-248C-4933-BC64-8A298BE29A7D}">
      <dgm:prSet/>
      <dgm:spPr/>
      <dgm:t>
        <a:bodyPr/>
        <a:lstStyle/>
        <a:p>
          <a:endParaRPr kumimoji="1" lang="ja-JP" altLang="en-US"/>
        </a:p>
      </dgm:t>
    </dgm:pt>
    <dgm:pt modelId="{24E8B4CE-28A4-4AAB-9B8B-1555063760CC}">
      <dgm:prSet/>
      <dgm:spPr>
        <a:solidFill>
          <a:schemeClr val="accent5"/>
        </a:solidFill>
      </dgm:spPr>
      <dgm:t>
        <a:bodyPr/>
        <a:lstStyle/>
        <a:p>
          <a:pPr rtl="0"/>
          <a:r>
            <a:rPr kumimoji="1" lang="ja-JP" baseline="0" dirty="0" smtClean="0"/>
            <a:t>まとめ</a:t>
          </a:r>
          <a:endParaRPr lang="ja-JP" dirty="0"/>
        </a:p>
      </dgm:t>
    </dgm:pt>
    <dgm:pt modelId="{9DE8AE0C-0844-4313-9DA4-1B2A40C58AA8}" type="parTrans" cxnId="{BD50FAB5-BFFC-4F57-BDB3-82B8ECD25949}">
      <dgm:prSet/>
      <dgm:spPr/>
      <dgm:t>
        <a:bodyPr/>
        <a:lstStyle/>
        <a:p>
          <a:endParaRPr kumimoji="1" lang="ja-JP" altLang="en-US"/>
        </a:p>
      </dgm:t>
    </dgm:pt>
    <dgm:pt modelId="{A057BC6F-735B-4B08-A827-05703755AC24}" type="sibTrans" cxnId="{BD50FAB5-BFFC-4F57-BDB3-82B8ECD25949}">
      <dgm:prSet/>
      <dgm:spPr/>
      <dgm:t>
        <a:bodyPr/>
        <a:lstStyle/>
        <a:p>
          <a:endParaRPr kumimoji="1" lang="ja-JP" altLang="en-US"/>
        </a:p>
      </dgm:t>
    </dgm:pt>
    <dgm:pt modelId="{2E6E606B-58E9-419A-B562-EA5D4DB774B9}" type="pres">
      <dgm:prSet presAssocID="{853EE942-93FE-4B7D-8CE3-81B762BE8381}" presName="Name0" presStyleCnt="0">
        <dgm:presLayoutVars>
          <dgm:dir/>
          <dgm:resizeHandles val="exact"/>
        </dgm:presLayoutVars>
      </dgm:prSet>
      <dgm:spPr/>
      <dgm:t>
        <a:bodyPr/>
        <a:lstStyle/>
        <a:p>
          <a:endParaRPr kumimoji="1" lang="ja-JP" altLang="en-US"/>
        </a:p>
      </dgm:t>
    </dgm:pt>
    <dgm:pt modelId="{D713AE0A-1625-495A-99D0-3CAC4487B710}" type="pres">
      <dgm:prSet presAssocID="{FA2AF054-58ED-42CB-A6D5-D5CE2018CFA7}" presName="parTxOnly" presStyleLbl="node1" presStyleIdx="0" presStyleCnt="5">
        <dgm:presLayoutVars>
          <dgm:bulletEnabled val="1"/>
        </dgm:presLayoutVars>
      </dgm:prSet>
      <dgm:spPr/>
      <dgm:t>
        <a:bodyPr/>
        <a:lstStyle/>
        <a:p>
          <a:endParaRPr kumimoji="1" lang="ja-JP" altLang="en-US"/>
        </a:p>
      </dgm:t>
    </dgm:pt>
    <dgm:pt modelId="{706CA538-E27C-4364-ABF9-C9382DEF08BC}" type="pres">
      <dgm:prSet presAssocID="{7AB640B8-B3E8-4A70-9968-F0E932CE7492}" presName="parSpace" presStyleCnt="0"/>
      <dgm:spPr/>
    </dgm:pt>
    <dgm:pt modelId="{2A6DF659-30A5-4FC3-8D6A-217EB8F101FF}" type="pres">
      <dgm:prSet presAssocID="{EDD5B62D-E210-4844-8F5E-041735AC3C2B}" presName="parTxOnly" presStyleLbl="node1" presStyleIdx="1" presStyleCnt="5">
        <dgm:presLayoutVars>
          <dgm:bulletEnabled val="1"/>
        </dgm:presLayoutVars>
      </dgm:prSet>
      <dgm:spPr/>
      <dgm:t>
        <a:bodyPr/>
        <a:lstStyle/>
        <a:p>
          <a:endParaRPr kumimoji="1" lang="ja-JP" altLang="en-US"/>
        </a:p>
      </dgm:t>
    </dgm:pt>
    <dgm:pt modelId="{473ACDDE-FACB-49F5-9A14-CF3A36033E8C}" type="pres">
      <dgm:prSet presAssocID="{2318514B-04CD-468A-8358-2A1D28BC7132}" presName="parSpace" presStyleCnt="0"/>
      <dgm:spPr/>
    </dgm:pt>
    <dgm:pt modelId="{4B07B72F-A69F-4970-A97A-93DB25A6133A}" type="pres">
      <dgm:prSet presAssocID="{8446AEDA-6035-451E-8C3F-5BADBCA2AC8F}" presName="parTxOnly" presStyleLbl="node1" presStyleIdx="2" presStyleCnt="5">
        <dgm:presLayoutVars>
          <dgm:bulletEnabled val="1"/>
        </dgm:presLayoutVars>
      </dgm:prSet>
      <dgm:spPr/>
      <dgm:t>
        <a:bodyPr/>
        <a:lstStyle/>
        <a:p>
          <a:endParaRPr kumimoji="1" lang="ja-JP" altLang="en-US"/>
        </a:p>
      </dgm:t>
    </dgm:pt>
    <dgm:pt modelId="{1AD4E9AE-01DD-47B7-B670-404704E0DFEA}" type="pres">
      <dgm:prSet presAssocID="{373B314A-08CB-4F16-9038-492A391EFCB3}" presName="parSpace" presStyleCnt="0"/>
      <dgm:spPr/>
    </dgm:pt>
    <dgm:pt modelId="{24705F9F-2F46-40E6-B0BD-71BAC80316BD}" type="pres">
      <dgm:prSet presAssocID="{CBC59D21-88D2-4B01-94A3-F610551A4531}" presName="parTxOnly" presStyleLbl="node1" presStyleIdx="3" presStyleCnt="5">
        <dgm:presLayoutVars>
          <dgm:bulletEnabled val="1"/>
        </dgm:presLayoutVars>
      </dgm:prSet>
      <dgm:spPr/>
      <dgm:t>
        <a:bodyPr/>
        <a:lstStyle/>
        <a:p>
          <a:endParaRPr kumimoji="1" lang="ja-JP" altLang="en-US"/>
        </a:p>
      </dgm:t>
    </dgm:pt>
    <dgm:pt modelId="{71C800EB-E5C5-4679-AFA2-4B9B6CE01526}" type="pres">
      <dgm:prSet presAssocID="{A5269A4F-5AB0-49E2-8042-4F6BD585AA45}" presName="parSpace" presStyleCnt="0"/>
      <dgm:spPr/>
    </dgm:pt>
    <dgm:pt modelId="{5FBC2B98-E808-42B4-A2AD-79FF4B596079}" type="pres">
      <dgm:prSet presAssocID="{24E8B4CE-28A4-4AAB-9B8B-1555063760CC}" presName="parTxOnly" presStyleLbl="node1" presStyleIdx="4" presStyleCnt="5">
        <dgm:presLayoutVars>
          <dgm:bulletEnabled val="1"/>
        </dgm:presLayoutVars>
      </dgm:prSet>
      <dgm:spPr/>
      <dgm:t>
        <a:bodyPr/>
        <a:lstStyle/>
        <a:p>
          <a:endParaRPr kumimoji="1" lang="ja-JP" altLang="en-US"/>
        </a:p>
      </dgm:t>
    </dgm:pt>
  </dgm:ptLst>
  <dgm:cxnLst>
    <dgm:cxn modelId="{A3FCC83A-C2FD-4821-AC4D-6E5440A829CE}" type="presOf" srcId="{8446AEDA-6035-451E-8C3F-5BADBCA2AC8F}" destId="{4B07B72F-A69F-4970-A97A-93DB25A6133A}" srcOrd="0" destOrd="0" presId="urn:microsoft.com/office/officeart/2005/8/layout/hChevron3"/>
    <dgm:cxn modelId="{6CE6203A-1D44-495E-9E2A-469E87EB758D}" srcId="{853EE942-93FE-4B7D-8CE3-81B762BE8381}" destId="{8446AEDA-6035-451E-8C3F-5BADBCA2AC8F}" srcOrd="2" destOrd="0" parTransId="{6F4BE191-82F1-486E-ADFB-5A15EAF2C127}" sibTransId="{373B314A-08CB-4F16-9038-492A391EFCB3}"/>
    <dgm:cxn modelId="{58A49FD2-2BDF-4EF8-9B13-9B50F6062F8A}" srcId="{853EE942-93FE-4B7D-8CE3-81B762BE8381}" destId="{FA2AF054-58ED-42CB-A6D5-D5CE2018CFA7}" srcOrd="0" destOrd="0" parTransId="{F63D02FA-4EB6-42B8-83B1-085B5D1A75E2}" sibTransId="{7AB640B8-B3E8-4A70-9968-F0E932CE7492}"/>
    <dgm:cxn modelId="{D7CAE25D-E9AC-40C3-BE8C-C69FE02C1394}" srcId="{853EE942-93FE-4B7D-8CE3-81B762BE8381}" destId="{EDD5B62D-E210-4844-8F5E-041735AC3C2B}" srcOrd="1" destOrd="0" parTransId="{5ED62CC3-2613-4465-BCE2-37E945BCD826}" sibTransId="{2318514B-04CD-468A-8358-2A1D28BC7132}"/>
    <dgm:cxn modelId="{F84BD23C-2AF3-42FB-A2DF-0F173DBE4198}" type="presOf" srcId="{FA2AF054-58ED-42CB-A6D5-D5CE2018CFA7}" destId="{D713AE0A-1625-495A-99D0-3CAC4487B710}" srcOrd="0" destOrd="0" presId="urn:microsoft.com/office/officeart/2005/8/layout/hChevron3"/>
    <dgm:cxn modelId="{2F01C972-349F-4F50-82FB-970382F9C848}" type="presOf" srcId="{CBC59D21-88D2-4B01-94A3-F610551A4531}" destId="{24705F9F-2F46-40E6-B0BD-71BAC80316BD}" srcOrd="0" destOrd="0" presId="urn:microsoft.com/office/officeart/2005/8/layout/hChevron3"/>
    <dgm:cxn modelId="{E8CB5425-248C-4933-BC64-8A298BE29A7D}" srcId="{853EE942-93FE-4B7D-8CE3-81B762BE8381}" destId="{CBC59D21-88D2-4B01-94A3-F610551A4531}" srcOrd="3" destOrd="0" parTransId="{7A07FB15-FFDF-46BE-8392-40DEA991E670}" sibTransId="{A5269A4F-5AB0-49E2-8042-4F6BD585AA45}"/>
    <dgm:cxn modelId="{29D39AD5-3040-4E31-BAFB-29EFE9389993}" type="presOf" srcId="{EDD5B62D-E210-4844-8F5E-041735AC3C2B}" destId="{2A6DF659-30A5-4FC3-8D6A-217EB8F101FF}" srcOrd="0" destOrd="0" presId="urn:microsoft.com/office/officeart/2005/8/layout/hChevron3"/>
    <dgm:cxn modelId="{B340EB87-738C-4E3E-8E8E-3C646C188236}" type="presOf" srcId="{24E8B4CE-28A4-4AAB-9B8B-1555063760CC}" destId="{5FBC2B98-E808-42B4-A2AD-79FF4B596079}" srcOrd="0" destOrd="0" presId="urn:microsoft.com/office/officeart/2005/8/layout/hChevron3"/>
    <dgm:cxn modelId="{BD50FAB5-BFFC-4F57-BDB3-82B8ECD25949}" srcId="{853EE942-93FE-4B7D-8CE3-81B762BE8381}" destId="{24E8B4CE-28A4-4AAB-9B8B-1555063760CC}" srcOrd="4" destOrd="0" parTransId="{9DE8AE0C-0844-4313-9DA4-1B2A40C58AA8}" sibTransId="{A057BC6F-735B-4B08-A827-05703755AC24}"/>
    <dgm:cxn modelId="{3E8D8B21-BF05-4B61-9FA9-6D36FD2D0FCC}" type="presOf" srcId="{853EE942-93FE-4B7D-8CE3-81B762BE8381}" destId="{2E6E606B-58E9-419A-B562-EA5D4DB774B9}" srcOrd="0" destOrd="0" presId="urn:microsoft.com/office/officeart/2005/8/layout/hChevron3"/>
    <dgm:cxn modelId="{A5C23093-0533-49DD-BD35-07D3D0FD4853}" type="presParOf" srcId="{2E6E606B-58E9-419A-B562-EA5D4DB774B9}" destId="{D713AE0A-1625-495A-99D0-3CAC4487B710}" srcOrd="0" destOrd="0" presId="urn:microsoft.com/office/officeart/2005/8/layout/hChevron3"/>
    <dgm:cxn modelId="{41965E67-DF15-4952-96DA-454CFC8D3553}" type="presParOf" srcId="{2E6E606B-58E9-419A-B562-EA5D4DB774B9}" destId="{706CA538-E27C-4364-ABF9-C9382DEF08BC}" srcOrd="1" destOrd="0" presId="urn:microsoft.com/office/officeart/2005/8/layout/hChevron3"/>
    <dgm:cxn modelId="{1CF609F1-0D2E-4A52-AF00-75D7337CEDC8}" type="presParOf" srcId="{2E6E606B-58E9-419A-B562-EA5D4DB774B9}" destId="{2A6DF659-30A5-4FC3-8D6A-217EB8F101FF}" srcOrd="2" destOrd="0" presId="urn:microsoft.com/office/officeart/2005/8/layout/hChevron3"/>
    <dgm:cxn modelId="{4CF7FC22-686B-4737-9D92-0FFBF1FCE2AE}" type="presParOf" srcId="{2E6E606B-58E9-419A-B562-EA5D4DB774B9}" destId="{473ACDDE-FACB-49F5-9A14-CF3A36033E8C}" srcOrd="3" destOrd="0" presId="urn:microsoft.com/office/officeart/2005/8/layout/hChevron3"/>
    <dgm:cxn modelId="{7860E595-1710-421D-8BA2-9F3F9FF5A4FB}" type="presParOf" srcId="{2E6E606B-58E9-419A-B562-EA5D4DB774B9}" destId="{4B07B72F-A69F-4970-A97A-93DB25A6133A}" srcOrd="4" destOrd="0" presId="urn:microsoft.com/office/officeart/2005/8/layout/hChevron3"/>
    <dgm:cxn modelId="{E61AB020-B30C-4706-80BD-DCBB1407AA97}" type="presParOf" srcId="{2E6E606B-58E9-419A-B562-EA5D4DB774B9}" destId="{1AD4E9AE-01DD-47B7-B670-404704E0DFEA}" srcOrd="5" destOrd="0" presId="urn:microsoft.com/office/officeart/2005/8/layout/hChevron3"/>
    <dgm:cxn modelId="{F3FDB9B8-ED09-4245-A8F1-79B44B9A373F}" type="presParOf" srcId="{2E6E606B-58E9-419A-B562-EA5D4DB774B9}" destId="{24705F9F-2F46-40E6-B0BD-71BAC80316BD}" srcOrd="6" destOrd="0" presId="urn:microsoft.com/office/officeart/2005/8/layout/hChevron3"/>
    <dgm:cxn modelId="{E9FB5002-72E8-4881-8837-35DD5764598F}" type="presParOf" srcId="{2E6E606B-58E9-419A-B562-EA5D4DB774B9}" destId="{71C800EB-E5C5-4679-AFA2-4B9B6CE01526}" srcOrd="7" destOrd="0" presId="urn:microsoft.com/office/officeart/2005/8/layout/hChevron3"/>
    <dgm:cxn modelId="{A8465E9A-08B3-4E03-8E81-7DAF87475153}" type="presParOf" srcId="{2E6E606B-58E9-419A-B562-EA5D4DB774B9}" destId="{5FBC2B98-E808-42B4-A2AD-79FF4B596079}" srcOrd="8"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A07A0B-5A83-4563-9781-4BD412B4367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8C358FEE-884F-4282-81C5-1E2DDA680A75}">
      <dgm:prSet/>
      <dgm:spPr/>
      <dgm:t>
        <a:bodyPr/>
        <a:lstStyle/>
        <a:p>
          <a:pPr algn="ctr" rtl="0"/>
          <a:r>
            <a:rPr kumimoji="1" lang="ja-JP" baseline="0" dirty="0" smtClean="0"/>
            <a:t>全体目標</a:t>
          </a:r>
          <a:endParaRPr lang="ja-JP" dirty="0"/>
        </a:p>
      </dgm:t>
    </dgm:pt>
    <dgm:pt modelId="{02783469-FB97-485F-A532-A1C33ACAABEC}" type="parTrans" cxnId="{44E3CA1E-9A8F-4EB4-A5C2-22DB86A07C19}">
      <dgm:prSet/>
      <dgm:spPr/>
      <dgm:t>
        <a:bodyPr/>
        <a:lstStyle/>
        <a:p>
          <a:endParaRPr kumimoji="1" lang="ja-JP" altLang="en-US"/>
        </a:p>
      </dgm:t>
    </dgm:pt>
    <dgm:pt modelId="{9C518FC8-7204-4AB1-82AF-054E762B2929}" type="sibTrans" cxnId="{44E3CA1E-9A8F-4EB4-A5C2-22DB86A07C19}">
      <dgm:prSet/>
      <dgm:spPr/>
      <dgm:t>
        <a:bodyPr/>
        <a:lstStyle/>
        <a:p>
          <a:endParaRPr kumimoji="1" lang="ja-JP" altLang="en-US"/>
        </a:p>
      </dgm:t>
    </dgm:pt>
    <dgm:pt modelId="{9271E332-C9CE-442E-9085-C55BB9A9526C}">
      <dgm:prSet custT="1"/>
      <dgm:spPr/>
      <dgm:t>
        <a:bodyPr/>
        <a:lstStyle/>
        <a:p>
          <a:pPr rtl="0"/>
          <a:r>
            <a:rPr kumimoji="1" lang="ja-JP" altLang="en-US" sz="3200" dirty="0" smtClean="0"/>
            <a:t>「小樽版地域ポータル」を</a:t>
          </a:r>
          <a:r>
            <a:rPr kumimoji="1" lang="en-US" altLang="ja-JP" sz="3200" dirty="0" smtClean="0"/>
            <a:t/>
          </a:r>
          <a:br>
            <a:rPr kumimoji="1" lang="en-US" altLang="ja-JP" sz="3200" dirty="0" smtClean="0"/>
          </a:br>
          <a:r>
            <a:rPr kumimoji="1" lang="ja-JP" altLang="en-US" sz="3200" dirty="0" smtClean="0"/>
            <a:t>構築する</a:t>
          </a:r>
          <a:endParaRPr lang="ja-JP" altLang="en-US" sz="3200" dirty="0"/>
        </a:p>
      </dgm:t>
    </dgm:pt>
    <dgm:pt modelId="{6A426E97-72D4-4366-8296-943737D3BE96}" type="parTrans" cxnId="{691E0E27-69C5-42CC-B8A0-D6AF23033C43}">
      <dgm:prSet/>
      <dgm:spPr/>
      <dgm:t>
        <a:bodyPr/>
        <a:lstStyle/>
        <a:p>
          <a:endParaRPr kumimoji="1" lang="ja-JP" altLang="en-US"/>
        </a:p>
      </dgm:t>
    </dgm:pt>
    <dgm:pt modelId="{D8EAE24F-C3E4-4209-B233-C1B5672F602D}" type="sibTrans" cxnId="{691E0E27-69C5-42CC-B8A0-D6AF23033C43}">
      <dgm:prSet/>
      <dgm:spPr/>
      <dgm:t>
        <a:bodyPr/>
        <a:lstStyle/>
        <a:p>
          <a:endParaRPr kumimoji="1" lang="ja-JP" altLang="en-US"/>
        </a:p>
      </dgm:t>
    </dgm:pt>
    <dgm:pt modelId="{2D6CB267-D0FC-4CA6-8422-BFB253C733D9}">
      <dgm:prSet custT="1"/>
      <dgm:spPr/>
      <dgm:t>
        <a:bodyPr/>
        <a:lstStyle/>
        <a:p>
          <a:pPr rtl="0"/>
          <a:r>
            <a:rPr kumimoji="1" lang="ja-JP" altLang="en-US" sz="3200" dirty="0" smtClean="0"/>
            <a:t>それに伴う技術や知識を学ぶ</a:t>
          </a:r>
          <a:endParaRPr lang="ja-JP" altLang="en-US" sz="4000" dirty="0"/>
        </a:p>
      </dgm:t>
    </dgm:pt>
    <dgm:pt modelId="{FE3D322C-1FCB-439D-A096-A8C8166C0AFA}" type="parTrans" cxnId="{FC8607AB-ECD8-4FAC-873C-D2CA80EA8271}">
      <dgm:prSet/>
      <dgm:spPr/>
      <dgm:t>
        <a:bodyPr/>
        <a:lstStyle/>
        <a:p>
          <a:endParaRPr kumimoji="1" lang="ja-JP" altLang="en-US"/>
        </a:p>
      </dgm:t>
    </dgm:pt>
    <dgm:pt modelId="{5DB1CFCA-74CE-4F75-B027-3F4623079E7F}" type="sibTrans" cxnId="{FC8607AB-ECD8-4FAC-873C-D2CA80EA8271}">
      <dgm:prSet/>
      <dgm:spPr/>
      <dgm:t>
        <a:bodyPr/>
        <a:lstStyle/>
        <a:p>
          <a:endParaRPr kumimoji="1" lang="ja-JP" altLang="en-US"/>
        </a:p>
      </dgm:t>
    </dgm:pt>
    <dgm:pt modelId="{CC1FA2C4-3674-4A3E-B9B6-77A63B306DF4}" type="pres">
      <dgm:prSet presAssocID="{A5A07A0B-5A83-4563-9781-4BD412B43673}" presName="linear" presStyleCnt="0">
        <dgm:presLayoutVars>
          <dgm:dir/>
          <dgm:animLvl val="lvl"/>
          <dgm:resizeHandles val="exact"/>
        </dgm:presLayoutVars>
      </dgm:prSet>
      <dgm:spPr/>
      <dgm:t>
        <a:bodyPr/>
        <a:lstStyle/>
        <a:p>
          <a:endParaRPr kumimoji="1" lang="ja-JP" altLang="en-US"/>
        </a:p>
      </dgm:t>
    </dgm:pt>
    <dgm:pt modelId="{FC16EBC2-15A4-4215-AEEC-6CC53E781F4E}" type="pres">
      <dgm:prSet presAssocID="{8C358FEE-884F-4282-81C5-1E2DDA680A75}" presName="parentLin" presStyleCnt="0"/>
      <dgm:spPr/>
    </dgm:pt>
    <dgm:pt modelId="{F560FBD8-BF3A-4D52-B19C-B4307FA546DD}" type="pres">
      <dgm:prSet presAssocID="{8C358FEE-884F-4282-81C5-1E2DDA680A75}" presName="parentLeftMargin" presStyleLbl="node1" presStyleIdx="0" presStyleCnt="1"/>
      <dgm:spPr/>
      <dgm:t>
        <a:bodyPr/>
        <a:lstStyle/>
        <a:p>
          <a:endParaRPr kumimoji="1" lang="ja-JP" altLang="en-US"/>
        </a:p>
      </dgm:t>
    </dgm:pt>
    <dgm:pt modelId="{1F2BEB57-BE68-44A2-B507-E22264F362BC}" type="pres">
      <dgm:prSet presAssocID="{8C358FEE-884F-4282-81C5-1E2DDA680A75}" presName="parentText" presStyleLbl="node1" presStyleIdx="0" presStyleCnt="1">
        <dgm:presLayoutVars>
          <dgm:chMax val="0"/>
          <dgm:bulletEnabled val="1"/>
        </dgm:presLayoutVars>
      </dgm:prSet>
      <dgm:spPr/>
      <dgm:t>
        <a:bodyPr/>
        <a:lstStyle/>
        <a:p>
          <a:endParaRPr kumimoji="1" lang="ja-JP" altLang="en-US"/>
        </a:p>
      </dgm:t>
    </dgm:pt>
    <dgm:pt modelId="{A68AFB74-C698-4B37-B93E-DAA612E577B3}" type="pres">
      <dgm:prSet presAssocID="{8C358FEE-884F-4282-81C5-1E2DDA680A75}" presName="negativeSpace" presStyleCnt="0"/>
      <dgm:spPr/>
    </dgm:pt>
    <dgm:pt modelId="{788F0245-CE14-4D42-A4F5-092E1E69E8EF}" type="pres">
      <dgm:prSet presAssocID="{8C358FEE-884F-4282-81C5-1E2DDA680A75}" presName="childText" presStyleLbl="conFgAcc1" presStyleIdx="0" presStyleCnt="1">
        <dgm:presLayoutVars>
          <dgm:bulletEnabled val="1"/>
        </dgm:presLayoutVars>
      </dgm:prSet>
      <dgm:spPr/>
      <dgm:t>
        <a:bodyPr/>
        <a:lstStyle/>
        <a:p>
          <a:endParaRPr kumimoji="1" lang="ja-JP" altLang="en-US"/>
        </a:p>
      </dgm:t>
    </dgm:pt>
  </dgm:ptLst>
  <dgm:cxnLst>
    <dgm:cxn modelId="{FC8607AB-ECD8-4FAC-873C-D2CA80EA8271}" srcId="{8C358FEE-884F-4282-81C5-1E2DDA680A75}" destId="{2D6CB267-D0FC-4CA6-8422-BFB253C733D9}" srcOrd="1" destOrd="0" parTransId="{FE3D322C-1FCB-439D-A096-A8C8166C0AFA}" sibTransId="{5DB1CFCA-74CE-4F75-B027-3F4623079E7F}"/>
    <dgm:cxn modelId="{B7FA3A28-AAA2-490F-8A16-DB3A98257F84}" type="presOf" srcId="{8C358FEE-884F-4282-81C5-1E2DDA680A75}" destId="{1F2BEB57-BE68-44A2-B507-E22264F362BC}" srcOrd="1" destOrd="0" presId="urn:microsoft.com/office/officeart/2005/8/layout/list1"/>
    <dgm:cxn modelId="{661D81E9-11F2-431D-AB57-F5AB87601F9B}" type="presOf" srcId="{2D6CB267-D0FC-4CA6-8422-BFB253C733D9}" destId="{788F0245-CE14-4D42-A4F5-092E1E69E8EF}" srcOrd="0" destOrd="1" presId="urn:microsoft.com/office/officeart/2005/8/layout/list1"/>
    <dgm:cxn modelId="{691E0E27-69C5-42CC-B8A0-D6AF23033C43}" srcId="{8C358FEE-884F-4282-81C5-1E2DDA680A75}" destId="{9271E332-C9CE-442E-9085-C55BB9A9526C}" srcOrd="0" destOrd="0" parTransId="{6A426E97-72D4-4366-8296-943737D3BE96}" sibTransId="{D8EAE24F-C3E4-4209-B233-C1B5672F602D}"/>
    <dgm:cxn modelId="{5D4CDA96-8B0D-4E05-A87A-27E58E1698BB}" type="presOf" srcId="{A5A07A0B-5A83-4563-9781-4BD412B43673}" destId="{CC1FA2C4-3674-4A3E-B9B6-77A63B306DF4}" srcOrd="0" destOrd="0" presId="urn:microsoft.com/office/officeart/2005/8/layout/list1"/>
    <dgm:cxn modelId="{44E3CA1E-9A8F-4EB4-A5C2-22DB86A07C19}" srcId="{A5A07A0B-5A83-4563-9781-4BD412B43673}" destId="{8C358FEE-884F-4282-81C5-1E2DDA680A75}" srcOrd="0" destOrd="0" parTransId="{02783469-FB97-485F-A532-A1C33ACAABEC}" sibTransId="{9C518FC8-7204-4AB1-82AF-054E762B2929}"/>
    <dgm:cxn modelId="{8974B49B-DBF3-4FC0-87CE-55E531745886}" type="presOf" srcId="{9271E332-C9CE-442E-9085-C55BB9A9526C}" destId="{788F0245-CE14-4D42-A4F5-092E1E69E8EF}" srcOrd="0" destOrd="0" presId="urn:microsoft.com/office/officeart/2005/8/layout/list1"/>
    <dgm:cxn modelId="{AD2EDE40-0951-44C3-AB54-43F8A638E5D4}" type="presOf" srcId="{8C358FEE-884F-4282-81C5-1E2DDA680A75}" destId="{F560FBD8-BF3A-4D52-B19C-B4307FA546DD}" srcOrd="0" destOrd="0" presId="urn:microsoft.com/office/officeart/2005/8/layout/list1"/>
    <dgm:cxn modelId="{A0626AAA-5DC4-4E6F-AA7A-774BDD0897CE}" type="presParOf" srcId="{CC1FA2C4-3674-4A3E-B9B6-77A63B306DF4}" destId="{FC16EBC2-15A4-4215-AEEC-6CC53E781F4E}" srcOrd="0" destOrd="0" presId="urn:microsoft.com/office/officeart/2005/8/layout/list1"/>
    <dgm:cxn modelId="{ADA8801E-3210-4BF8-838A-69799F31384D}" type="presParOf" srcId="{FC16EBC2-15A4-4215-AEEC-6CC53E781F4E}" destId="{F560FBD8-BF3A-4D52-B19C-B4307FA546DD}" srcOrd="0" destOrd="0" presId="urn:microsoft.com/office/officeart/2005/8/layout/list1"/>
    <dgm:cxn modelId="{8A3A529E-CAF6-41B2-B1ED-66B11EAB9172}" type="presParOf" srcId="{FC16EBC2-15A4-4215-AEEC-6CC53E781F4E}" destId="{1F2BEB57-BE68-44A2-B507-E22264F362BC}" srcOrd="1" destOrd="0" presId="urn:microsoft.com/office/officeart/2005/8/layout/list1"/>
    <dgm:cxn modelId="{9709CB86-FA00-4EC4-BEC7-A39B9F97D595}" type="presParOf" srcId="{CC1FA2C4-3674-4A3E-B9B6-77A63B306DF4}" destId="{A68AFB74-C698-4B37-B93E-DAA612E577B3}" srcOrd="1" destOrd="0" presId="urn:microsoft.com/office/officeart/2005/8/layout/list1"/>
    <dgm:cxn modelId="{2B4C5136-3268-4F7C-80AA-1A96F8471450}" type="presParOf" srcId="{CC1FA2C4-3674-4A3E-B9B6-77A63B306DF4}" destId="{788F0245-CE14-4D42-A4F5-092E1E69E8E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3D4D0-4525-492F-A0B6-AC6F962969A1}">
      <dsp:nvSpPr>
        <dsp:cNvPr id="0" name=""/>
        <dsp:cNvSpPr/>
      </dsp:nvSpPr>
      <dsp:spPr>
        <a:xfrm>
          <a:off x="-7865" y="0"/>
          <a:ext cx="4586790" cy="4016630"/>
        </a:xfrm>
        <a:prstGeom prst="ellipse">
          <a:avLst/>
        </a:prstGeom>
        <a:solidFill>
          <a:schemeClr val="accent4">
            <a:alpha val="50000"/>
            <a:hueOff val="0"/>
            <a:satOff val="0"/>
            <a:lumOff val="0"/>
            <a:alphaOff val="0"/>
          </a:schemeClr>
        </a:solidFill>
        <a:ln>
          <a:noFill/>
        </a:ln>
        <a:effectLst/>
        <a:sp3d extrusionH="50600" prstMaterial="clear">
          <a:bevelT w="101600" h="80600" prst="relaxedInset"/>
          <a:bevelB w="80600" h="80600" prst="relaxedInset"/>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kumimoji="1" lang="ja-JP" sz="3200" kern="1200" baseline="0" dirty="0" smtClean="0"/>
            <a:t>複数の情報技術を組み合わせることで、有用なシステムを産み出せることを学ぶ</a:t>
          </a:r>
          <a:endParaRPr lang="ja-JP" sz="3200" kern="1200" dirty="0"/>
        </a:p>
      </dsp:txBody>
      <dsp:txXfrm>
        <a:off x="632632" y="473647"/>
        <a:ext cx="2644636" cy="3069336"/>
      </dsp:txXfrm>
    </dsp:sp>
    <dsp:sp modelId="{6201776D-DC6C-41FD-82A7-CB4E2FB3FF1D}">
      <dsp:nvSpPr>
        <dsp:cNvPr id="0" name=""/>
        <dsp:cNvSpPr/>
      </dsp:nvSpPr>
      <dsp:spPr>
        <a:xfrm>
          <a:off x="2734872" y="21969"/>
          <a:ext cx="4832327" cy="4016630"/>
        </a:xfrm>
        <a:prstGeom prst="ellipse">
          <a:avLst/>
        </a:prstGeom>
        <a:solidFill>
          <a:schemeClr val="accent4">
            <a:alpha val="50000"/>
            <a:hueOff val="1580922"/>
            <a:satOff val="-42837"/>
            <a:lumOff val="-7257"/>
            <a:alphaOff val="0"/>
          </a:schemeClr>
        </a:solidFill>
        <a:ln>
          <a:noFill/>
        </a:ln>
        <a:effectLst/>
        <a:sp3d extrusionH="50600" prstMaterial="clear">
          <a:bevelT w="101600" h="80600" prst="relaxedInset"/>
          <a:bevelB w="80600" h="80600" prst="relaxedInset"/>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rtl="0">
            <a:lnSpc>
              <a:spcPct val="90000"/>
            </a:lnSpc>
            <a:spcBef>
              <a:spcPct val="0"/>
            </a:spcBef>
            <a:spcAft>
              <a:spcPct val="35000"/>
            </a:spcAft>
          </a:pPr>
          <a:r>
            <a:rPr kumimoji="1" lang="ja-JP" sz="3100" kern="1200" baseline="0" dirty="0" smtClean="0"/>
            <a:t>「小樽版地域ポータル」の開発を通じて</a:t>
          </a:r>
          <a:r>
            <a:rPr kumimoji="1" lang="ja-JP" altLang="en-US" sz="3100" kern="1200" baseline="0" dirty="0" smtClean="0"/>
            <a:t>新たなコミュニティを作り出す</a:t>
          </a:r>
          <a:endParaRPr lang="ja-JP" sz="3100" kern="1200" dirty="0"/>
        </a:p>
      </dsp:txBody>
      <dsp:txXfrm>
        <a:off x="4106209" y="495616"/>
        <a:ext cx="2786206" cy="30693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C59A6-CB26-4BCA-BCEF-79138DBD518E}">
      <dsp:nvSpPr>
        <dsp:cNvPr id="0" name=""/>
        <dsp:cNvSpPr/>
      </dsp:nvSpPr>
      <dsp:spPr>
        <a:xfrm>
          <a:off x="551636" y="0"/>
          <a:ext cx="6251886" cy="37365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121ED8-F70A-405E-80BA-984EC74209CB}">
      <dsp:nvSpPr>
        <dsp:cNvPr id="0" name=""/>
        <dsp:cNvSpPr/>
      </dsp:nvSpPr>
      <dsp:spPr>
        <a:xfrm>
          <a:off x="2581" y="1120970"/>
          <a:ext cx="1718310" cy="1494626"/>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1155700" rtl="0">
            <a:lnSpc>
              <a:spcPct val="90000"/>
            </a:lnSpc>
            <a:spcBef>
              <a:spcPct val="0"/>
            </a:spcBef>
            <a:spcAft>
              <a:spcPct val="35000"/>
            </a:spcAft>
          </a:pPr>
          <a:r>
            <a:rPr kumimoji="1" lang="ja-JP" altLang="en-US" sz="2600" kern="1200" baseline="0" dirty="0" smtClean="0"/>
            <a:t>１～３月</a:t>
          </a:r>
          <a:endParaRPr lang="ja-JP" altLang="en-US" sz="2600" kern="1200" dirty="0"/>
        </a:p>
        <a:p>
          <a:pPr marL="171450" lvl="1" indent="-171450" algn="l" defTabSz="800100" rtl="0">
            <a:lnSpc>
              <a:spcPct val="90000"/>
            </a:lnSpc>
            <a:spcBef>
              <a:spcPct val="0"/>
            </a:spcBef>
            <a:spcAft>
              <a:spcPct val="15000"/>
            </a:spcAft>
            <a:buChar char="••"/>
          </a:pPr>
          <a:r>
            <a:rPr kumimoji="1" lang="ja-JP" altLang="en-US" sz="1800" kern="1200" baseline="0" dirty="0" smtClean="0"/>
            <a:t>デジタル</a:t>
          </a:r>
          <a:r>
            <a:rPr kumimoji="1" lang="en-US" altLang="ja-JP" sz="1800" kern="1200" baseline="0" dirty="0" smtClean="0"/>
            <a:t/>
          </a:r>
          <a:br>
            <a:rPr kumimoji="1" lang="en-US" altLang="ja-JP" sz="1800" kern="1200" baseline="0" dirty="0" smtClean="0"/>
          </a:br>
          <a:r>
            <a:rPr kumimoji="1" lang="ja-JP" altLang="en-US" sz="1800" kern="1200" baseline="0" dirty="0" smtClean="0"/>
            <a:t>サイネージ</a:t>
          </a:r>
          <a:endParaRPr lang="ja-JP" altLang="en-US" sz="2000" kern="1200" dirty="0"/>
        </a:p>
      </dsp:txBody>
      <dsp:txXfrm>
        <a:off x="75543" y="1193932"/>
        <a:ext cx="1572386" cy="1348702"/>
      </dsp:txXfrm>
    </dsp:sp>
    <dsp:sp modelId="{9D91C197-F106-4698-BA58-EA16E3ED08F3}">
      <dsp:nvSpPr>
        <dsp:cNvPr id="0" name=""/>
        <dsp:cNvSpPr/>
      </dsp:nvSpPr>
      <dsp:spPr>
        <a:xfrm>
          <a:off x="1879810" y="1120970"/>
          <a:ext cx="1718310" cy="1494626"/>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kumimoji="1" lang="ja-JP" sz="2600" kern="1200" baseline="0" dirty="0" smtClean="0"/>
            <a:t>４～６月</a:t>
          </a:r>
          <a:endParaRPr lang="ja-JP" sz="2600" kern="1200" dirty="0"/>
        </a:p>
        <a:p>
          <a:pPr marL="228600" lvl="1" indent="-228600" algn="l" defTabSz="889000" rtl="0">
            <a:lnSpc>
              <a:spcPct val="90000"/>
            </a:lnSpc>
            <a:spcBef>
              <a:spcPct val="0"/>
            </a:spcBef>
            <a:spcAft>
              <a:spcPct val="15000"/>
            </a:spcAft>
            <a:buChar char="••"/>
          </a:pPr>
          <a:r>
            <a:rPr kumimoji="1" lang="ja-JP" sz="2000" kern="1200" baseline="0" dirty="0" smtClean="0"/>
            <a:t>検索</a:t>
          </a:r>
          <a:r>
            <a:rPr kumimoji="1" lang="en-US" altLang="ja-JP" sz="2000" kern="1200" baseline="0" dirty="0" smtClean="0"/>
            <a:t/>
          </a:r>
          <a:br>
            <a:rPr kumimoji="1" lang="en-US" altLang="ja-JP" sz="2000" kern="1200" baseline="0" dirty="0" smtClean="0"/>
          </a:br>
          <a:r>
            <a:rPr kumimoji="1" lang="ja-JP" sz="2000" kern="1200" baseline="0" dirty="0" smtClean="0"/>
            <a:t>エンジン</a:t>
          </a:r>
          <a:endParaRPr lang="ja-JP" sz="2000" kern="1200" dirty="0"/>
        </a:p>
      </dsp:txBody>
      <dsp:txXfrm>
        <a:off x="1952772" y="1193932"/>
        <a:ext cx="1572386" cy="1348702"/>
      </dsp:txXfrm>
    </dsp:sp>
    <dsp:sp modelId="{F546AB3F-A135-4EBA-B9EF-70368AA9FB24}">
      <dsp:nvSpPr>
        <dsp:cNvPr id="0" name=""/>
        <dsp:cNvSpPr/>
      </dsp:nvSpPr>
      <dsp:spPr>
        <a:xfrm>
          <a:off x="3757039" y="1120970"/>
          <a:ext cx="1718310" cy="1494626"/>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kumimoji="1" lang="ja-JP" sz="2600" kern="1200" baseline="0" dirty="0" smtClean="0"/>
            <a:t>７～９月</a:t>
          </a:r>
          <a:endParaRPr lang="ja-JP" sz="2600" kern="1200" dirty="0"/>
        </a:p>
        <a:p>
          <a:pPr marL="228600" lvl="1" indent="-228600" algn="l" defTabSz="889000" rtl="0">
            <a:lnSpc>
              <a:spcPct val="90000"/>
            </a:lnSpc>
            <a:spcBef>
              <a:spcPct val="0"/>
            </a:spcBef>
            <a:spcAft>
              <a:spcPct val="15000"/>
            </a:spcAft>
            <a:buChar char="••"/>
          </a:pPr>
          <a:r>
            <a:rPr kumimoji="1" lang="ja-JP" sz="2000" kern="1200" baseline="0" dirty="0" smtClean="0"/>
            <a:t>外部連携</a:t>
          </a:r>
          <a:endParaRPr lang="ja-JP" sz="2000" kern="1200" dirty="0"/>
        </a:p>
      </dsp:txBody>
      <dsp:txXfrm>
        <a:off x="3830001" y="1193932"/>
        <a:ext cx="1572386" cy="1348702"/>
      </dsp:txXfrm>
    </dsp:sp>
    <dsp:sp modelId="{A52E9810-034C-4B6D-9751-B5593025653F}">
      <dsp:nvSpPr>
        <dsp:cNvPr id="0" name=""/>
        <dsp:cNvSpPr/>
      </dsp:nvSpPr>
      <dsp:spPr>
        <a:xfrm>
          <a:off x="5634268" y="1120970"/>
          <a:ext cx="1718310" cy="1494626"/>
        </a:xfrm>
        <a:prstGeom prst="roundRect">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kumimoji="1" lang="en-US" altLang="ja-JP" sz="2600" kern="1200" baseline="0" dirty="0" smtClean="0"/>
            <a:t>10</a:t>
          </a:r>
          <a:r>
            <a:rPr kumimoji="1" lang="ja-JP" sz="2600" kern="1200" baseline="0" dirty="0" smtClean="0"/>
            <a:t>～</a:t>
          </a:r>
          <a:r>
            <a:rPr kumimoji="1" lang="en-US" altLang="ja-JP" sz="2600" kern="1200" baseline="0" dirty="0" smtClean="0"/>
            <a:t>12</a:t>
          </a:r>
          <a:r>
            <a:rPr kumimoji="1" lang="ja-JP" sz="2600" kern="1200" baseline="0" dirty="0" smtClean="0"/>
            <a:t>月</a:t>
          </a:r>
          <a:endParaRPr lang="ja-JP" sz="2600" kern="1200" dirty="0"/>
        </a:p>
        <a:p>
          <a:pPr marL="228600" lvl="1" indent="-228600" algn="l" defTabSz="889000" rtl="0">
            <a:lnSpc>
              <a:spcPct val="90000"/>
            </a:lnSpc>
            <a:spcBef>
              <a:spcPct val="0"/>
            </a:spcBef>
            <a:spcAft>
              <a:spcPct val="15000"/>
            </a:spcAft>
            <a:buChar char="••"/>
          </a:pPr>
          <a:r>
            <a:rPr kumimoji="1" lang="ja-JP" sz="2000" kern="1200" baseline="0" dirty="0" smtClean="0"/>
            <a:t>システム基盤</a:t>
          </a:r>
          <a:endParaRPr lang="ja-JP" sz="2000" kern="1200" dirty="0"/>
        </a:p>
      </dsp:txBody>
      <dsp:txXfrm>
        <a:off x="5707230" y="1193932"/>
        <a:ext cx="1572386" cy="134870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9914A-334E-4486-B7E3-BA2F0A5E4B52}">
      <dsp:nvSpPr>
        <dsp:cNvPr id="0" name=""/>
        <dsp:cNvSpPr/>
      </dsp:nvSpPr>
      <dsp:spPr>
        <a:xfrm>
          <a:off x="0" y="2088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１月：概論</a:t>
          </a:r>
          <a:endParaRPr kumimoji="1" lang="ja-JP" altLang="en-US" sz="1500" kern="1200" dirty="0"/>
        </a:p>
      </dsp:txBody>
      <dsp:txXfrm>
        <a:off x="18419" y="39301"/>
        <a:ext cx="2051394" cy="340486"/>
      </dsp:txXfrm>
    </dsp:sp>
    <dsp:sp modelId="{D813239B-1845-493A-B6F7-26F33297C0DD}">
      <dsp:nvSpPr>
        <dsp:cNvPr id="0" name=""/>
        <dsp:cNvSpPr/>
      </dsp:nvSpPr>
      <dsp:spPr>
        <a:xfrm>
          <a:off x="0" y="441407"/>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２月：情報発信</a:t>
          </a:r>
          <a:endParaRPr kumimoji="1" lang="en-US" altLang="ja-JP" sz="1500" kern="1200" dirty="0" smtClean="0"/>
        </a:p>
      </dsp:txBody>
      <dsp:txXfrm>
        <a:off x="18419" y="459826"/>
        <a:ext cx="2051394" cy="340486"/>
      </dsp:txXfrm>
    </dsp:sp>
    <dsp:sp modelId="{9D2812F9-1C76-45A5-AA75-6984672DC896}">
      <dsp:nvSpPr>
        <dsp:cNvPr id="0" name=""/>
        <dsp:cNvSpPr/>
      </dsp:nvSpPr>
      <dsp:spPr>
        <a:xfrm>
          <a:off x="0" y="86193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３月：端末本体</a:t>
          </a:r>
          <a:endParaRPr kumimoji="1" lang="en-US" altLang="ja-JP" sz="1500" kern="1200" dirty="0" smtClean="0"/>
        </a:p>
      </dsp:txBody>
      <dsp:txXfrm>
        <a:off x="18419" y="880351"/>
        <a:ext cx="2051394" cy="34048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9914A-334E-4486-B7E3-BA2F0A5E4B52}">
      <dsp:nvSpPr>
        <dsp:cNvPr id="0" name=""/>
        <dsp:cNvSpPr/>
      </dsp:nvSpPr>
      <dsp:spPr>
        <a:xfrm>
          <a:off x="0" y="20882"/>
          <a:ext cx="2088232" cy="377324"/>
        </a:xfrm>
        <a:prstGeom prst="roundRect">
          <a:avLst/>
        </a:prstGeom>
        <a:solidFill>
          <a:schemeClr val="tx1">
            <a:lumMod val="50000"/>
            <a:lumOff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４月：概論</a:t>
          </a:r>
          <a:endParaRPr kumimoji="1" lang="ja-JP" altLang="en-US" sz="1500" kern="1200" dirty="0"/>
        </a:p>
      </dsp:txBody>
      <dsp:txXfrm>
        <a:off x="18419" y="39301"/>
        <a:ext cx="2051394" cy="340486"/>
      </dsp:txXfrm>
    </dsp:sp>
    <dsp:sp modelId="{D813239B-1845-493A-B6F7-26F33297C0DD}">
      <dsp:nvSpPr>
        <dsp:cNvPr id="0" name=""/>
        <dsp:cNvSpPr/>
      </dsp:nvSpPr>
      <dsp:spPr>
        <a:xfrm>
          <a:off x="0" y="441407"/>
          <a:ext cx="2088232" cy="377324"/>
        </a:xfrm>
        <a:prstGeom prst="roundRect">
          <a:avLst/>
        </a:prstGeom>
        <a:solidFill>
          <a:schemeClr val="tx1">
            <a:lumMod val="50000"/>
            <a:lumOff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５月：検索技術</a:t>
          </a:r>
          <a:endParaRPr kumimoji="1" lang="en-US" altLang="ja-JP" sz="1500" kern="1200" dirty="0" smtClean="0"/>
        </a:p>
      </dsp:txBody>
      <dsp:txXfrm>
        <a:off x="18419" y="459826"/>
        <a:ext cx="2051394" cy="340486"/>
      </dsp:txXfrm>
    </dsp:sp>
    <dsp:sp modelId="{0701C75B-307A-46FD-84D7-0C6B1D39E8EF}">
      <dsp:nvSpPr>
        <dsp:cNvPr id="0" name=""/>
        <dsp:cNvSpPr/>
      </dsp:nvSpPr>
      <dsp:spPr>
        <a:xfrm>
          <a:off x="0" y="86193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６月：構築</a:t>
          </a:r>
          <a:endParaRPr kumimoji="1" lang="en-US" altLang="ja-JP" sz="1500" kern="1200" dirty="0" smtClean="0"/>
        </a:p>
      </dsp:txBody>
      <dsp:txXfrm>
        <a:off x="18419" y="880351"/>
        <a:ext cx="2051394" cy="34048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9914A-334E-4486-B7E3-BA2F0A5E4B52}">
      <dsp:nvSpPr>
        <dsp:cNvPr id="0" name=""/>
        <dsp:cNvSpPr/>
      </dsp:nvSpPr>
      <dsp:spPr>
        <a:xfrm>
          <a:off x="0" y="2088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７月：概論</a:t>
          </a:r>
          <a:endParaRPr kumimoji="1" lang="ja-JP" altLang="en-US" sz="1500" kern="1200" dirty="0"/>
        </a:p>
      </dsp:txBody>
      <dsp:txXfrm>
        <a:off x="18419" y="39301"/>
        <a:ext cx="2051394" cy="340486"/>
      </dsp:txXfrm>
    </dsp:sp>
    <dsp:sp modelId="{D813239B-1845-493A-B6F7-26F33297C0DD}">
      <dsp:nvSpPr>
        <dsp:cNvPr id="0" name=""/>
        <dsp:cNvSpPr/>
      </dsp:nvSpPr>
      <dsp:spPr>
        <a:xfrm>
          <a:off x="0" y="441407"/>
          <a:ext cx="2088232" cy="377324"/>
        </a:xfrm>
        <a:prstGeom prst="roundRect">
          <a:avLst/>
        </a:prstGeom>
        <a:solidFill>
          <a:schemeClr val="tx1">
            <a:lumMod val="50000"/>
            <a:lumOff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８月：ブログと連携</a:t>
          </a:r>
          <a:endParaRPr kumimoji="1" lang="en-US" altLang="ja-JP" sz="1500" kern="1200" dirty="0" smtClean="0"/>
        </a:p>
      </dsp:txBody>
      <dsp:txXfrm>
        <a:off x="18419" y="459826"/>
        <a:ext cx="2051394" cy="340486"/>
      </dsp:txXfrm>
    </dsp:sp>
    <dsp:sp modelId="{0701C75B-307A-46FD-84D7-0C6B1D39E8EF}">
      <dsp:nvSpPr>
        <dsp:cNvPr id="0" name=""/>
        <dsp:cNvSpPr/>
      </dsp:nvSpPr>
      <dsp:spPr>
        <a:xfrm>
          <a:off x="0" y="86193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９月：アプリと連携</a:t>
          </a:r>
          <a:endParaRPr kumimoji="1" lang="en-US" altLang="ja-JP" sz="1500" kern="1200" dirty="0" smtClean="0"/>
        </a:p>
      </dsp:txBody>
      <dsp:txXfrm>
        <a:off x="18419" y="880351"/>
        <a:ext cx="2051394" cy="34048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9914A-334E-4486-B7E3-BA2F0A5E4B52}">
      <dsp:nvSpPr>
        <dsp:cNvPr id="0" name=""/>
        <dsp:cNvSpPr/>
      </dsp:nvSpPr>
      <dsp:spPr>
        <a:xfrm>
          <a:off x="0" y="20882"/>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１０月：概論</a:t>
          </a:r>
          <a:endParaRPr kumimoji="1" lang="ja-JP" altLang="en-US" sz="1500" kern="1200" dirty="0"/>
        </a:p>
      </dsp:txBody>
      <dsp:txXfrm>
        <a:off x="18419" y="39301"/>
        <a:ext cx="2051394" cy="340486"/>
      </dsp:txXfrm>
    </dsp:sp>
    <dsp:sp modelId="{D813239B-1845-493A-B6F7-26F33297C0DD}">
      <dsp:nvSpPr>
        <dsp:cNvPr id="0" name=""/>
        <dsp:cNvSpPr/>
      </dsp:nvSpPr>
      <dsp:spPr>
        <a:xfrm>
          <a:off x="0" y="441407"/>
          <a:ext cx="2088232" cy="377324"/>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１１月：ネットワーク</a:t>
          </a:r>
          <a:endParaRPr kumimoji="1" lang="en-US" altLang="ja-JP" sz="1500" kern="1200" dirty="0" smtClean="0"/>
        </a:p>
      </dsp:txBody>
      <dsp:txXfrm>
        <a:off x="18419" y="459826"/>
        <a:ext cx="2051394" cy="340486"/>
      </dsp:txXfrm>
    </dsp:sp>
    <dsp:sp modelId="{0701C75B-307A-46FD-84D7-0C6B1D39E8EF}">
      <dsp:nvSpPr>
        <dsp:cNvPr id="0" name=""/>
        <dsp:cNvSpPr/>
      </dsp:nvSpPr>
      <dsp:spPr>
        <a:xfrm>
          <a:off x="0" y="861932"/>
          <a:ext cx="2088232" cy="377324"/>
        </a:xfrm>
        <a:prstGeom prst="roundRect">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kumimoji="1" lang="ja-JP" altLang="en-US" sz="1500" kern="1200" dirty="0" smtClean="0"/>
            <a:t>１２月：大規模化</a:t>
          </a:r>
          <a:endParaRPr kumimoji="1" lang="en-US" altLang="ja-JP" sz="1500" kern="1200" dirty="0" smtClean="0"/>
        </a:p>
      </dsp:txBody>
      <dsp:txXfrm>
        <a:off x="18419" y="880351"/>
        <a:ext cx="2051394" cy="34048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856F8-6B9C-4C32-8874-5470CC93968F}">
      <dsp:nvSpPr>
        <dsp:cNvPr id="0" name=""/>
        <dsp:cNvSpPr/>
      </dsp:nvSpPr>
      <dsp:spPr>
        <a:xfrm>
          <a:off x="0" y="0"/>
          <a:ext cx="6153150" cy="1066964"/>
        </a:xfrm>
        <a:prstGeom prst="roundRect">
          <a:avLst>
            <a:gd name="adj" fmla="val 10000"/>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t>前々回のおさらい</a:t>
          </a:r>
          <a:endParaRPr lang="en-US" altLang="ja-JP" sz="2800" kern="1200" dirty="0" smtClean="0"/>
        </a:p>
      </dsp:txBody>
      <dsp:txXfrm>
        <a:off x="31250" y="31250"/>
        <a:ext cx="5001813" cy="1004464"/>
      </dsp:txXfrm>
    </dsp:sp>
    <dsp:sp modelId="{52278CDF-E281-43E9-BBD8-C18E700997BC}">
      <dsp:nvSpPr>
        <dsp:cNvPr id="0" name=""/>
        <dsp:cNvSpPr/>
      </dsp:nvSpPr>
      <dsp:spPr>
        <a:xfrm>
          <a:off x="542924" y="1244791"/>
          <a:ext cx="6153150" cy="1066964"/>
        </a:xfrm>
        <a:prstGeom prst="roundRect">
          <a:avLst>
            <a:gd name="adj" fmla="val 10000"/>
          </a:avLst>
        </a:prstGeom>
        <a:solidFill>
          <a:schemeClr val="accent2">
            <a:hueOff val="2093824"/>
            <a:satOff val="4183"/>
            <a:lumOff val="2941"/>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t>ボトルネックを理解する</a:t>
          </a:r>
          <a:endParaRPr lang="ja-JP" sz="2800" kern="1200" dirty="0"/>
        </a:p>
      </dsp:txBody>
      <dsp:txXfrm>
        <a:off x="574174" y="1276041"/>
        <a:ext cx="4854198" cy="1004464"/>
      </dsp:txXfrm>
    </dsp:sp>
    <dsp:sp modelId="{A1B75AD1-11F6-439A-A30D-CA01E8C79855}">
      <dsp:nvSpPr>
        <dsp:cNvPr id="0" name=""/>
        <dsp:cNvSpPr/>
      </dsp:nvSpPr>
      <dsp:spPr>
        <a:xfrm>
          <a:off x="1085849" y="2489582"/>
          <a:ext cx="6153150" cy="1066964"/>
        </a:xfrm>
        <a:prstGeom prst="roundRect">
          <a:avLst>
            <a:gd name="adj" fmla="val 10000"/>
          </a:avLst>
        </a:prstGeom>
        <a:solidFill>
          <a:schemeClr val="accent2">
            <a:hueOff val="4187649"/>
            <a:satOff val="8366"/>
            <a:lumOff val="5882"/>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t>大規模サーバーの基礎を知る</a:t>
          </a:r>
          <a:endParaRPr lang="ja-JP" sz="2800" kern="1200" dirty="0"/>
        </a:p>
      </dsp:txBody>
      <dsp:txXfrm>
        <a:off x="1117099" y="2520832"/>
        <a:ext cx="4854198" cy="1004464"/>
      </dsp:txXfrm>
    </dsp:sp>
    <dsp:sp modelId="{FA445A1B-14C8-4A93-807C-BF59AF0969C2}">
      <dsp:nvSpPr>
        <dsp:cNvPr id="0" name=""/>
        <dsp:cNvSpPr/>
      </dsp:nvSpPr>
      <dsp:spPr>
        <a:xfrm>
          <a:off x="5459623" y="809114"/>
          <a:ext cx="693526" cy="693526"/>
        </a:xfrm>
        <a:prstGeom prst="downArrow">
          <a:avLst>
            <a:gd name="adj1" fmla="val 55000"/>
            <a:gd name="adj2" fmla="val 45000"/>
          </a:avLst>
        </a:prstGeom>
        <a:solidFill>
          <a:schemeClr val="accent2">
            <a:tint val="40000"/>
            <a:alpha val="90000"/>
            <a:hueOff val="0"/>
            <a:satOff val="0"/>
            <a:lumOff val="0"/>
            <a:alphaOff val="0"/>
          </a:schemeClr>
        </a:solidFill>
        <a:ln w="400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kumimoji="1" lang="ja-JP" altLang="en-US" sz="3300" kern="1200"/>
        </a:p>
      </dsp:txBody>
      <dsp:txXfrm>
        <a:off x="5615666" y="809114"/>
        <a:ext cx="381440" cy="521878"/>
      </dsp:txXfrm>
    </dsp:sp>
    <dsp:sp modelId="{2F8BF41F-2592-4C13-87AC-84CCFE4DEB7C}">
      <dsp:nvSpPr>
        <dsp:cNvPr id="0" name=""/>
        <dsp:cNvSpPr/>
      </dsp:nvSpPr>
      <dsp:spPr>
        <a:xfrm>
          <a:off x="6002548" y="2046792"/>
          <a:ext cx="693526" cy="693526"/>
        </a:xfrm>
        <a:prstGeom prst="downArrow">
          <a:avLst>
            <a:gd name="adj1" fmla="val 55000"/>
            <a:gd name="adj2" fmla="val 45000"/>
          </a:avLst>
        </a:prstGeom>
        <a:solidFill>
          <a:schemeClr val="accent2">
            <a:tint val="40000"/>
            <a:alpha val="90000"/>
            <a:hueOff val="4716694"/>
            <a:satOff val="8172"/>
            <a:lumOff val="1409"/>
            <a:alphaOff val="0"/>
          </a:schemeClr>
        </a:solidFill>
        <a:ln w="40000" cap="flat" cmpd="sng" algn="ctr">
          <a:solidFill>
            <a:schemeClr val="accent2">
              <a:tint val="40000"/>
              <a:alpha val="90000"/>
              <a:hueOff val="4716694"/>
              <a:satOff val="8172"/>
              <a:lumOff val="14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kumimoji="1" lang="ja-JP" altLang="en-US" sz="3300" kern="1200"/>
        </a:p>
      </dsp:txBody>
      <dsp:txXfrm>
        <a:off x="6158591" y="2046792"/>
        <a:ext cx="381440" cy="52187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1CD8E-3612-426C-A1BB-015207583719}">
      <dsp:nvSpPr>
        <dsp:cNvPr id="0" name=""/>
        <dsp:cNvSpPr/>
      </dsp:nvSpPr>
      <dsp:spPr>
        <a:xfrm>
          <a:off x="708068" y="0"/>
          <a:ext cx="4195965" cy="2691903"/>
        </a:xfrm>
        <a:prstGeom prst="circularArrow">
          <a:avLst>
            <a:gd name="adj1" fmla="val 10980"/>
            <a:gd name="adj2" fmla="val 1142322"/>
            <a:gd name="adj3" fmla="val 4500000"/>
            <a:gd name="adj4" fmla="val 10800000"/>
            <a:gd name="adj5" fmla="val 12500"/>
          </a:avLst>
        </a:prstGeom>
        <a:gradFill rotWithShape="0">
          <a:gsLst>
            <a:gs pos="0">
              <a:schemeClr val="accent3">
                <a:hueOff val="0"/>
                <a:satOff val="0"/>
                <a:lumOff val="0"/>
                <a:alphaOff val="0"/>
                <a:tint val="74000"/>
              </a:schemeClr>
            </a:gs>
            <a:gs pos="49000">
              <a:schemeClr val="accent3">
                <a:hueOff val="0"/>
                <a:satOff val="0"/>
                <a:lumOff val="0"/>
                <a:alphaOff val="0"/>
                <a:tint val="96000"/>
                <a:shade val="84000"/>
                <a:satMod val="110000"/>
              </a:schemeClr>
            </a:gs>
            <a:gs pos="49100">
              <a:schemeClr val="accent3">
                <a:hueOff val="0"/>
                <a:satOff val="0"/>
                <a:lumOff val="0"/>
                <a:alphaOff val="0"/>
                <a:shade val="55000"/>
                <a:satMod val="150000"/>
              </a:schemeClr>
            </a:gs>
            <a:gs pos="92000">
              <a:schemeClr val="accent3">
                <a:hueOff val="0"/>
                <a:satOff val="0"/>
                <a:lumOff val="0"/>
                <a:alphaOff val="0"/>
                <a:tint val="98000"/>
                <a:shade val="90000"/>
                <a:satMod val="128000"/>
              </a:schemeClr>
            </a:gs>
            <a:gs pos="100000">
              <a:schemeClr val="accent3">
                <a:hueOff val="0"/>
                <a:satOff val="0"/>
                <a:lumOff val="0"/>
                <a:alphaOff val="0"/>
                <a:tint val="90000"/>
                <a:shade val="97000"/>
                <a:satMod val="128000"/>
              </a:schemeClr>
            </a:gs>
          </a:gsLst>
          <a:lin ang="5400000" scaled="1"/>
        </a:gradFill>
        <a:ln>
          <a:noFill/>
        </a:ln>
        <a:effectLst>
          <a:outerShdw blurRad="39000" dist="25400" dir="5400000" rotWithShape="0">
            <a:schemeClr val="accent3">
              <a:hueOff val="0"/>
              <a:satOff val="0"/>
              <a:lumOff val="0"/>
              <a:alphaOff val="0"/>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dsp:spPr>
      <dsp:style>
        <a:lnRef idx="0">
          <a:scrgbClr r="0" g="0" b="0"/>
        </a:lnRef>
        <a:fillRef idx="3">
          <a:scrgbClr r="0" g="0" b="0"/>
        </a:fillRef>
        <a:effectRef idx="3">
          <a:scrgbClr r="0" g="0" b="0"/>
        </a:effectRef>
        <a:fontRef idx="minor">
          <a:schemeClr val="lt1"/>
        </a:fontRef>
      </dsp:style>
    </dsp:sp>
    <dsp:sp modelId="{4F30332E-B738-453A-A743-40DE439BA843}">
      <dsp:nvSpPr>
        <dsp:cNvPr id="0" name=""/>
        <dsp:cNvSpPr/>
      </dsp:nvSpPr>
      <dsp:spPr>
        <a:xfrm>
          <a:off x="2054652" y="974578"/>
          <a:ext cx="1501827" cy="750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kumimoji="1" lang="ja-JP" altLang="en-US" sz="2300" kern="1200" dirty="0" smtClean="0"/>
            <a:t>初参加の人</a:t>
          </a:r>
          <a:endParaRPr kumimoji="1" lang="ja-JP" altLang="en-US" sz="2300" kern="1200" dirty="0"/>
        </a:p>
      </dsp:txBody>
      <dsp:txXfrm>
        <a:off x="2054652" y="974578"/>
        <a:ext cx="1501827" cy="750825"/>
      </dsp:txXfrm>
    </dsp:sp>
    <dsp:sp modelId="{BDDC1E84-897F-41C3-B4C0-68C919DE7EED}">
      <dsp:nvSpPr>
        <dsp:cNvPr id="0" name=""/>
        <dsp:cNvSpPr/>
      </dsp:nvSpPr>
      <dsp:spPr>
        <a:xfrm>
          <a:off x="64517" y="1725403"/>
          <a:ext cx="3992410" cy="2313461"/>
        </a:xfrm>
        <a:prstGeom prst="blockArc">
          <a:avLst>
            <a:gd name="adj1" fmla="val 0"/>
            <a:gd name="adj2" fmla="val 18900000"/>
            <a:gd name="adj3" fmla="val 12740"/>
          </a:avLst>
        </a:prstGeom>
        <a:gradFill rotWithShape="0">
          <a:gsLst>
            <a:gs pos="0">
              <a:schemeClr val="accent3">
                <a:hueOff val="-10355625"/>
                <a:satOff val="56559"/>
                <a:lumOff val="-4703"/>
                <a:alphaOff val="0"/>
                <a:tint val="74000"/>
              </a:schemeClr>
            </a:gs>
            <a:gs pos="49000">
              <a:schemeClr val="accent3">
                <a:hueOff val="-10355625"/>
                <a:satOff val="56559"/>
                <a:lumOff val="-4703"/>
                <a:alphaOff val="0"/>
                <a:tint val="96000"/>
                <a:shade val="84000"/>
                <a:satMod val="110000"/>
              </a:schemeClr>
            </a:gs>
            <a:gs pos="49100">
              <a:schemeClr val="accent3">
                <a:hueOff val="-10355625"/>
                <a:satOff val="56559"/>
                <a:lumOff val="-4703"/>
                <a:alphaOff val="0"/>
                <a:shade val="55000"/>
                <a:satMod val="150000"/>
              </a:schemeClr>
            </a:gs>
            <a:gs pos="92000">
              <a:schemeClr val="accent3">
                <a:hueOff val="-10355625"/>
                <a:satOff val="56559"/>
                <a:lumOff val="-4703"/>
                <a:alphaOff val="0"/>
                <a:tint val="98000"/>
                <a:shade val="90000"/>
                <a:satMod val="128000"/>
              </a:schemeClr>
            </a:gs>
            <a:gs pos="100000">
              <a:schemeClr val="accent3">
                <a:hueOff val="-10355625"/>
                <a:satOff val="56559"/>
                <a:lumOff val="-4703"/>
                <a:alphaOff val="0"/>
                <a:tint val="90000"/>
                <a:shade val="97000"/>
                <a:satMod val="128000"/>
              </a:schemeClr>
            </a:gs>
          </a:gsLst>
          <a:lin ang="5400000" scaled="1"/>
        </a:gradFill>
        <a:ln>
          <a:noFill/>
        </a:ln>
        <a:effectLst>
          <a:outerShdw blurRad="39000" dist="25400" dir="5400000" rotWithShape="0">
            <a:schemeClr val="accent3">
              <a:hueOff val="-10355625"/>
              <a:satOff val="56559"/>
              <a:lumOff val="-4703"/>
              <a:alphaOff val="0"/>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dsp:spPr>
      <dsp:style>
        <a:lnRef idx="0">
          <a:scrgbClr r="0" g="0" b="0"/>
        </a:lnRef>
        <a:fillRef idx="3">
          <a:scrgbClr r="0" g="0" b="0"/>
        </a:fillRef>
        <a:effectRef idx="3">
          <a:scrgbClr r="0" g="0" b="0"/>
        </a:effectRef>
        <a:fontRef idx="minor">
          <a:schemeClr val="lt1"/>
        </a:fontRef>
      </dsp:style>
    </dsp:sp>
    <dsp:sp modelId="{D6DB4FD1-55B2-4B7A-82D4-A953C6F2334E}">
      <dsp:nvSpPr>
        <dsp:cNvPr id="0" name=""/>
        <dsp:cNvSpPr/>
      </dsp:nvSpPr>
      <dsp:spPr>
        <a:xfrm>
          <a:off x="1303738" y="2524290"/>
          <a:ext cx="1501827" cy="750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kumimoji="1" lang="ja-JP" altLang="en-US" sz="2300" kern="1200" dirty="0" smtClean="0"/>
            <a:t>情報処理の</a:t>
          </a:r>
          <a:r>
            <a:rPr kumimoji="1" lang="en-US" altLang="ja-JP" sz="2300" kern="1200" dirty="0" smtClean="0"/>
            <a:t/>
          </a:r>
          <a:br>
            <a:rPr kumimoji="1" lang="en-US" altLang="ja-JP" sz="2300" kern="1200" dirty="0" smtClean="0"/>
          </a:br>
          <a:r>
            <a:rPr kumimoji="1" lang="ja-JP" altLang="en-US" sz="2300" kern="1200" dirty="0" smtClean="0"/>
            <a:t>初学者</a:t>
          </a:r>
          <a:endParaRPr kumimoji="1" lang="ja-JP" altLang="en-US" sz="2300" kern="1200" dirty="0"/>
        </a:p>
      </dsp:txBody>
      <dsp:txXfrm>
        <a:off x="1303738" y="2524290"/>
        <a:ext cx="1501827" cy="75082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8CB74-3CC9-4BFD-9629-85B5F3AA599F}">
      <dsp:nvSpPr>
        <dsp:cNvPr id="0" name=""/>
        <dsp:cNvSpPr/>
      </dsp:nvSpPr>
      <dsp:spPr>
        <a:xfrm>
          <a:off x="0" y="82280"/>
          <a:ext cx="2206203" cy="477945"/>
        </a:xfrm>
        <a:prstGeom prst="roundRect">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前々回のおさらい</a:t>
          </a:r>
          <a:endParaRPr lang="ja-JP" sz="1900" kern="1200" dirty="0"/>
        </a:p>
      </dsp:txBody>
      <dsp:txXfrm>
        <a:off x="23331" y="105611"/>
        <a:ext cx="2159541" cy="431283"/>
      </dsp:txXfrm>
    </dsp:sp>
    <dsp:sp modelId="{150DDD48-530A-48ED-A686-DB25A8D6130D}">
      <dsp:nvSpPr>
        <dsp:cNvPr id="0" name=""/>
        <dsp:cNvSpPr/>
      </dsp:nvSpPr>
      <dsp:spPr>
        <a:xfrm>
          <a:off x="0" y="614945"/>
          <a:ext cx="2206203" cy="47794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ja-JP" altLang="en-US" sz="1900" kern="1200" dirty="0" smtClean="0"/>
            <a:t>ボトルネック探し</a:t>
          </a:r>
          <a:endParaRPr kumimoji="1" lang="ja-JP" altLang="en-US" sz="1900" kern="1200" dirty="0"/>
        </a:p>
      </dsp:txBody>
      <dsp:txXfrm>
        <a:off x="23331" y="638276"/>
        <a:ext cx="2159541" cy="431283"/>
      </dsp:txXfrm>
    </dsp:sp>
    <dsp:sp modelId="{373C0740-F875-4D9D-9AA1-1626D0881DDE}">
      <dsp:nvSpPr>
        <dsp:cNvPr id="0" name=""/>
        <dsp:cNvSpPr/>
      </dsp:nvSpPr>
      <dsp:spPr>
        <a:xfrm>
          <a:off x="0" y="1147610"/>
          <a:ext cx="2206203" cy="47794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ja-JP" altLang="en-US" sz="1900" kern="1200" dirty="0" smtClean="0"/>
            <a:t>大規模化</a:t>
          </a:r>
          <a:endParaRPr kumimoji="1" lang="ja-JP" altLang="en-US" sz="1900" kern="1200" dirty="0"/>
        </a:p>
      </dsp:txBody>
      <dsp:txXfrm>
        <a:off x="23331" y="1170941"/>
        <a:ext cx="2159541" cy="43128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95810-6980-48AB-A8C8-849C70B897CE}">
      <dsp:nvSpPr>
        <dsp:cNvPr id="0" name=""/>
        <dsp:cNvSpPr/>
      </dsp:nvSpPr>
      <dsp:spPr>
        <a:xfrm>
          <a:off x="95679" y="0"/>
          <a:ext cx="5904640" cy="217601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21DA13-07C5-4939-A1F6-10B5E31608A2}">
      <dsp:nvSpPr>
        <dsp:cNvPr id="0" name=""/>
        <dsp:cNvSpPr/>
      </dsp:nvSpPr>
      <dsp:spPr>
        <a:xfrm>
          <a:off x="0" y="663850"/>
          <a:ext cx="4612791" cy="870406"/>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kumimoji="1" lang="ja-JP" altLang="en-US" sz="3400" kern="1200" dirty="0" smtClean="0"/>
            <a:t>稼働： Ｔ％</a:t>
          </a:r>
          <a:endParaRPr kumimoji="1" lang="ja-JP" altLang="en-US" sz="3400" kern="1200" dirty="0"/>
        </a:p>
      </dsp:txBody>
      <dsp:txXfrm>
        <a:off x="42490" y="706340"/>
        <a:ext cx="4527811" cy="78542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95810-6980-48AB-A8C8-849C70B897CE}">
      <dsp:nvSpPr>
        <dsp:cNvPr id="0" name=""/>
        <dsp:cNvSpPr/>
      </dsp:nvSpPr>
      <dsp:spPr>
        <a:xfrm>
          <a:off x="95679" y="0"/>
          <a:ext cx="5904640" cy="217601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21DA13-07C5-4939-A1F6-10B5E31608A2}">
      <dsp:nvSpPr>
        <dsp:cNvPr id="0" name=""/>
        <dsp:cNvSpPr/>
      </dsp:nvSpPr>
      <dsp:spPr>
        <a:xfrm>
          <a:off x="0" y="663850"/>
          <a:ext cx="5280851" cy="870406"/>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kumimoji="1" lang="ja-JP" altLang="en-US" sz="3400" kern="1200" dirty="0" smtClean="0"/>
            <a:t>稼働： ９９％</a:t>
          </a:r>
          <a:endParaRPr kumimoji="1" lang="ja-JP" altLang="en-US" sz="3400" kern="1200" dirty="0"/>
        </a:p>
      </dsp:txBody>
      <dsp:txXfrm>
        <a:off x="42490" y="706340"/>
        <a:ext cx="5195871" cy="78542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8CB74-3CC9-4BFD-9629-85B5F3AA599F}">
      <dsp:nvSpPr>
        <dsp:cNvPr id="0" name=""/>
        <dsp:cNvSpPr/>
      </dsp:nvSpPr>
      <dsp:spPr>
        <a:xfrm>
          <a:off x="0" y="82280"/>
          <a:ext cx="2206203" cy="477945"/>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前回のおさらい</a:t>
          </a:r>
          <a:endParaRPr lang="ja-JP" sz="1900" kern="1200" dirty="0"/>
        </a:p>
      </dsp:txBody>
      <dsp:txXfrm>
        <a:off x="23331" y="105611"/>
        <a:ext cx="2159541" cy="431283"/>
      </dsp:txXfrm>
    </dsp:sp>
    <dsp:sp modelId="{C413EFAA-217A-42E5-8455-3051DA38D157}">
      <dsp:nvSpPr>
        <dsp:cNvPr id="0" name=""/>
        <dsp:cNvSpPr/>
      </dsp:nvSpPr>
      <dsp:spPr>
        <a:xfrm>
          <a:off x="0" y="614945"/>
          <a:ext cx="2206203" cy="477945"/>
        </a:xfrm>
        <a:prstGeom prst="roundRect">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ボトルネック探し</a:t>
          </a:r>
          <a:endParaRPr lang="ja-JP" sz="1900" kern="1200" dirty="0"/>
        </a:p>
      </dsp:txBody>
      <dsp:txXfrm>
        <a:off x="23331" y="638276"/>
        <a:ext cx="2159541" cy="431283"/>
      </dsp:txXfrm>
    </dsp:sp>
    <dsp:sp modelId="{9E1513D5-6FCB-4CF7-8F17-2F5D39511050}">
      <dsp:nvSpPr>
        <dsp:cNvPr id="0" name=""/>
        <dsp:cNvSpPr/>
      </dsp:nvSpPr>
      <dsp:spPr>
        <a:xfrm>
          <a:off x="0" y="1147610"/>
          <a:ext cx="2206203" cy="47794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大規模化</a:t>
          </a:r>
          <a:endParaRPr lang="ja-JP" sz="1900" kern="1200" dirty="0"/>
        </a:p>
      </dsp:txBody>
      <dsp:txXfrm>
        <a:off x="23331" y="1170941"/>
        <a:ext cx="2159541" cy="43128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09834-D5AE-4B6D-94E3-0ADB6F0A948D}">
      <dsp:nvSpPr>
        <dsp:cNvPr id="0" name=""/>
        <dsp:cNvSpPr/>
      </dsp:nvSpPr>
      <dsp:spPr>
        <a:xfrm>
          <a:off x="2120" y="0"/>
          <a:ext cx="2583842" cy="1008112"/>
        </a:xfrm>
        <a:prstGeom prst="chevron">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en-US" altLang="ja-JP" sz="2700" kern="1200" dirty="0" smtClean="0"/>
            <a:t>HDD</a:t>
          </a:r>
        </a:p>
        <a:p>
          <a:pPr lvl="0" algn="ctr" defTabSz="1200150">
            <a:lnSpc>
              <a:spcPct val="90000"/>
            </a:lnSpc>
            <a:spcBef>
              <a:spcPct val="0"/>
            </a:spcBef>
            <a:spcAft>
              <a:spcPct val="35000"/>
            </a:spcAft>
          </a:pPr>
          <a:r>
            <a:rPr kumimoji="1" lang="en-US" altLang="ja-JP" sz="2700" kern="1200" dirty="0" smtClean="0"/>
            <a:t>(1)</a:t>
          </a:r>
        </a:p>
      </dsp:txBody>
      <dsp:txXfrm>
        <a:off x="506176" y="0"/>
        <a:ext cx="1575730" cy="1008112"/>
      </dsp:txXfrm>
    </dsp:sp>
    <dsp:sp modelId="{32BD3919-1C1F-4406-A67F-C8573C3B8E38}">
      <dsp:nvSpPr>
        <dsp:cNvPr id="0" name=""/>
        <dsp:cNvSpPr/>
      </dsp:nvSpPr>
      <dsp:spPr>
        <a:xfrm>
          <a:off x="2327578" y="0"/>
          <a:ext cx="2583842" cy="1008112"/>
        </a:xfrm>
        <a:prstGeom prst="chevron">
          <a:avLst/>
        </a:prstGeom>
        <a:solidFill>
          <a:schemeClr val="accent3">
            <a:hueOff val="-5177813"/>
            <a:satOff val="28280"/>
            <a:lumOff val="-2352"/>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ja-JP" altLang="en-US" sz="2700" kern="1200" dirty="0" smtClean="0"/>
            <a:t>主記憶</a:t>
          </a:r>
          <a:endParaRPr kumimoji="1" lang="en-US" altLang="ja-JP" sz="2700" kern="1200" dirty="0" smtClean="0"/>
        </a:p>
        <a:p>
          <a:pPr lvl="0" algn="ctr" defTabSz="1200150">
            <a:lnSpc>
              <a:spcPct val="90000"/>
            </a:lnSpc>
            <a:spcBef>
              <a:spcPct val="0"/>
            </a:spcBef>
            <a:spcAft>
              <a:spcPct val="35000"/>
            </a:spcAft>
          </a:pPr>
          <a:r>
            <a:rPr kumimoji="1" lang="en-US" altLang="ja-JP" sz="2700" kern="1200" dirty="0" smtClean="0"/>
            <a:t>(100)</a:t>
          </a:r>
          <a:endParaRPr kumimoji="1" lang="ja-JP" altLang="en-US" sz="2700" kern="1200" dirty="0"/>
        </a:p>
      </dsp:txBody>
      <dsp:txXfrm>
        <a:off x="2831634" y="0"/>
        <a:ext cx="1575730" cy="1008112"/>
      </dsp:txXfrm>
    </dsp:sp>
    <dsp:sp modelId="{0CD7E1CA-1809-44B8-BA7A-D944D3D439B6}">
      <dsp:nvSpPr>
        <dsp:cNvPr id="0" name=""/>
        <dsp:cNvSpPr/>
      </dsp:nvSpPr>
      <dsp:spPr>
        <a:xfrm>
          <a:off x="4653036" y="0"/>
          <a:ext cx="2583842" cy="1008112"/>
        </a:xfrm>
        <a:prstGeom prst="chevron">
          <a:avLst/>
        </a:prstGeom>
        <a:solidFill>
          <a:schemeClr val="accent3">
            <a:hueOff val="-10355625"/>
            <a:satOff val="56559"/>
            <a:lumOff val="-4703"/>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en-US" altLang="ja-JP" sz="2700" kern="1200" dirty="0" smtClean="0"/>
            <a:t>CPU</a:t>
          </a:r>
        </a:p>
        <a:p>
          <a:pPr lvl="0" algn="ctr" defTabSz="1200150">
            <a:lnSpc>
              <a:spcPct val="90000"/>
            </a:lnSpc>
            <a:spcBef>
              <a:spcPct val="0"/>
            </a:spcBef>
            <a:spcAft>
              <a:spcPct val="35000"/>
            </a:spcAft>
          </a:pPr>
          <a:r>
            <a:rPr kumimoji="1" lang="en-US" altLang="ja-JP" sz="2700" kern="1200" dirty="0" smtClean="0"/>
            <a:t>(10,000)</a:t>
          </a:r>
          <a:endParaRPr kumimoji="1" lang="ja-JP" altLang="en-US" sz="2700" kern="1200" dirty="0"/>
        </a:p>
      </dsp:txBody>
      <dsp:txXfrm>
        <a:off x="5157092" y="0"/>
        <a:ext cx="1575730" cy="100811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09834-D5AE-4B6D-94E3-0ADB6F0A948D}">
      <dsp:nvSpPr>
        <dsp:cNvPr id="0" name=""/>
        <dsp:cNvSpPr/>
      </dsp:nvSpPr>
      <dsp:spPr>
        <a:xfrm>
          <a:off x="2120" y="0"/>
          <a:ext cx="2583842" cy="1008112"/>
        </a:xfrm>
        <a:prstGeom prst="chevron">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en-US" altLang="ja-JP" sz="2700" kern="1200" dirty="0" smtClean="0"/>
            <a:t>HDD</a:t>
          </a:r>
        </a:p>
        <a:p>
          <a:pPr lvl="0" algn="ctr" defTabSz="1200150">
            <a:lnSpc>
              <a:spcPct val="90000"/>
            </a:lnSpc>
            <a:spcBef>
              <a:spcPct val="0"/>
            </a:spcBef>
            <a:spcAft>
              <a:spcPct val="35000"/>
            </a:spcAft>
          </a:pPr>
          <a:r>
            <a:rPr kumimoji="1" lang="en-US" altLang="ja-JP" sz="2700" kern="1200" dirty="0" smtClean="0"/>
            <a:t>(1)</a:t>
          </a:r>
        </a:p>
      </dsp:txBody>
      <dsp:txXfrm>
        <a:off x="506176" y="0"/>
        <a:ext cx="1575730" cy="1008112"/>
      </dsp:txXfrm>
    </dsp:sp>
    <dsp:sp modelId="{32BD3919-1C1F-4406-A67F-C8573C3B8E38}">
      <dsp:nvSpPr>
        <dsp:cNvPr id="0" name=""/>
        <dsp:cNvSpPr/>
      </dsp:nvSpPr>
      <dsp:spPr>
        <a:xfrm>
          <a:off x="2327578" y="0"/>
          <a:ext cx="2583842" cy="1008112"/>
        </a:xfrm>
        <a:prstGeom prst="chevron">
          <a:avLst/>
        </a:prstGeom>
        <a:solidFill>
          <a:schemeClr val="accent3">
            <a:hueOff val="-5177813"/>
            <a:satOff val="28280"/>
            <a:lumOff val="-2352"/>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ja-JP" altLang="en-US" sz="2700" kern="1200" dirty="0" smtClean="0"/>
            <a:t>主記憶</a:t>
          </a:r>
          <a:endParaRPr kumimoji="1" lang="en-US" altLang="ja-JP" sz="2700" kern="1200" dirty="0" smtClean="0"/>
        </a:p>
        <a:p>
          <a:pPr lvl="0" algn="ctr" defTabSz="1200150">
            <a:lnSpc>
              <a:spcPct val="90000"/>
            </a:lnSpc>
            <a:spcBef>
              <a:spcPct val="0"/>
            </a:spcBef>
            <a:spcAft>
              <a:spcPct val="35000"/>
            </a:spcAft>
          </a:pPr>
          <a:r>
            <a:rPr kumimoji="1" lang="en-US" altLang="ja-JP" sz="2700" kern="1200" dirty="0" smtClean="0"/>
            <a:t>(100)</a:t>
          </a:r>
          <a:endParaRPr kumimoji="1" lang="ja-JP" altLang="en-US" sz="2700" kern="1200" dirty="0"/>
        </a:p>
      </dsp:txBody>
      <dsp:txXfrm>
        <a:off x="2831634" y="0"/>
        <a:ext cx="1575730" cy="1008112"/>
      </dsp:txXfrm>
    </dsp:sp>
    <dsp:sp modelId="{0CD7E1CA-1809-44B8-BA7A-D944D3D439B6}">
      <dsp:nvSpPr>
        <dsp:cNvPr id="0" name=""/>
        <dsp:cNvSpPr/>
      </dsp:nvSpPr>
      <dsp:spPr>
        <a:xfrm>
          <a:off x="4653036" y="0"/>
          <a:ext cx="2583842" cy="1008112"/>
        </a:xfrm>
        <a:prstGeom prst="chevron">
          <a:avLst/>
        </a:prstGeom>
        <a:solidFill>
          <a:schemeClr val="accent3">
            <a:hueOff val="-10355625"/>
            <a:satOff val="56559"/>
            <a:lumOff val="-4703"/>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kumimoji="1" lang="en-US" altLang="ja-JP" sz="2700" kern="1200" dirty="0" smtClean="0"/>
            <a:t>CPU</a:t>
          </a:r>
        </a:p>
        <a:p>
          <a:pPr lvl="0" algn="ctr" defTabSz="1200150">
            <a:lnSpc>
              <a:spcPct val="90000"/>
            </a:lnSpc>
            <a:spcBef>
              <a:spcPct val="0"/>
            </a:spcBef>
            <a:spcAft>
              <a:spcPct val="35000"/>
            </a:spcAft>
          </a:pPr>
          <a:r>
            <a:rPr kumimoji="1" lang="en-US" altLang="ja-JP" sz="2700" kern="1200" dirty="0" smtClean="0"/>
            <a:t>(10,000)</a:t>
          </a:r>
          <a:endParaRPr kumimoji="1" lang="ja-JP" altLang="en-US" sz="2700" kern="1200" dirty="0"/>
        </a:p>
      </dsp:txBody>
      <dsp:txXfrm>
        <a:off x="5157092" y="0"/>
        <a:ext cx="1575730" cy="100811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8CB74-3CC9-4BFD-9629-85B5F3AA599F}">
      <dsp:nvSpPr>
        <dsp:cNvPr id="0" name=""/>
        <dsp:cNvSpPr/>
      </dsp:nvSpPr>
      <dsp:spPr>
        <a:xfrm>
          <a:off x="0" y="82280"/>
          <a:ext cx="2206203" cy="477945"/>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前々回のおさらい</a:t>
          </a:r>
          <a:endParaRPr lang="ja-JP" sz="1900" kern="1200" dirty="0"/>
        </a:p>
      </dsp:txBody>
      <dsp:txXfrm>
        <a:off x="23331" y="105611"/>
        <a:ext cx="2159541" cy="431283"/>
      </dsp:txXfrm>
    </dsp:sp>
    <dsp:sp modelId="{C413EFAA-217A-42E5-8455-3051DA38D157}">
      <dsp:nvSpPr>
        <dsp:cNvPr id="0" name=""/>
        <dsp:cNvSpPr/>
      </dsp:nvSpPr>
      <dsp:spPr>
        <a:xfrm>
          <a:off x="0" y="614945"/>
          <a:ext cx="2206203" cy="477945"/>
        </a:xfrm>
        <a:prstGeom prst="roundRect">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ボトルネック探し</a:t>
          </a:r>
          <a:endParaRPr lang="ja-JP" sz="1900" kern="1200" dirty="0"/>
        </a:p>
      </dsp:txBody>
      <dsp:txXfrm>
        <a:off x="23331" y="638276"/>
        <a:ext cx="2159541" cy="431283"/>
      </dsp:txXfrm>
    </dsp:sp>
    <dsp:sp modelId="{9E1513D5-6FCB-4CF7-8F17-2F5D39511050}">
      <dsp:nvSpPr>
        <dsp:cNvPr id="0" name=""/>
        <dsp:cNvSpPr/>
      </dsp:nvSpPr>
      <dsp:spPr>
        <a:xfrm>
          <a:off x="0" y="1147610"/>
          <a:ext cx="2206203" cy="477945"/>
        </a:xfrm>
        <a:prstGeom prst="roundRect">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ja-JP" altLang="en-US" sz="1900" kern="1200" dirty="0" smtClean="0"/>
            <a:t>大規模化</a:t>
          </a:r>
          <a:endParaRPr lang="ja-JP" sz="1900" kern="1200" dirty="0"/>
        </a:p>
      </dsp:txBody>
      <dsp:txXfrm>
        <a:off x="23331" y="1170941"/>
        <a:ext cx="2159541" cy="431283"/>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856F8-6B9C-4C32-8874-5470CC93968F}">
      <dsp:nvSpPr>
        <dsp:cNvPr id="0" name=""/>
        <dsp:cNvSpPr/>
      </dsp:nvSpPr>
      <dsp:spPr>
        <a:xfrm>
          <a:off x="0" y="0"/>
          <a:ext cx="6153150" cy="1066964"/>
        </a:xfrm>
        <a:prstGeom prst="roundRect">
          <a:avLst>
            <a:gd name="adj" fmla="val 10000"/>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t>前々回のおさらい</a:t>
          </a:r>
          <a:endParaRPr lang="ja-JP" sz="2800" kern="1200" dirty="0"/>
        </a:p>
      </dsp:txBody>
      <dsp:txXfrm>
        <a:off x="31250" y="31250"/>
        <a:ext cx="5001813" cy="1004464"/>
      </dsp:txXfrm>
    </dsp:sp>
    <dsp:sp modelId="{52278CDF-E281-43E9-BBD8-C18E700997BC}">
      <dsp:nvSpPr>
        <dsp:cNvPr id="0" name=""/>
        <dsp:cNvSpPr/>
      </dsp:nvSpPr>
      <dsp:spPr>
        <a:xfrm>
          <a:off x="542924" y="1244791"/>
          <a:ext cx="6153150" cy="1066964"/>
        </a:xfrm>
        <a:prstGeom prst="roundRect">
          <a:avLst>
            <a:gd name="adj" fmla="val 10000"/>
          </a:avLst>
        </a:prstGeom>
        <a:solidFill>
          <a:schemeClr val="accent2">
            <a:hueOff val="2093824"/>
            <a:satOff val="4183"/>
            <a:lumOff val="2941"/>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t>ボトルネックを理解する</a:t>
          </a:r>
          <a:endParaRPr lang="ja-JP" sz="2800" kern="1200" dirty="0"/>
        </a:p>
      </dsp:txBody>
      <dsp:txXfrm>
        <a:off x="574174" y="1276041"/>
        <a:ext cx="4854198" cy="1004464"/>
      </dsp:txXfrm>
    </dsp:sp>
    <dsp:sp modelId="{A1B75AD1-11F6-439A-A30D-CA01E8C79855}">
      <dsp:nvSpPr>
        <dsp:cNvPr id="0" name=""/>
        <dsp:cNvSpPr/>
      </dsp:nvSpPr>
      <dsp:spPr>
        <a:xfrm>
          <a:off x="1085849" y="2489582"/>
          <a:ext cx="6153150" cy="1066964"/>
        </a:xfrm>
        <a:prstGeom prst="roundRect">
          <a:avLst>
            <a:gd name="adj" fmla="val 10000"/>
          </a:avLst>
        </a:prstGeom>
        <a:solidFill>
          <a:schemeClr val="accent2">
            <a:hueOff val="4187649"/>
            <a:satOff val="8366"/>
            <a:lumOff val="5882"/>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kumimoji="1" lang="ja-JP" altLang="en-US" sz="2800" kern="1200" dirty="0" smtClean="0"/>
            <a:t>大規模サーバーの基礎を知る</a:t>
          </a:r>
          <a:endParaRPr kumimoji="1" lang="ja-JP" altLang="en-US" sz="2800" kern="1200" dirty="0"/>
        </a:p>
      </dsp:txBody>
      <dsp:txXfrm>
        <a:off x="1117099" y="2520832"/>
        <a:ext cx="4854198" cy="1004464"/>
      </dsp:txXfrm>
    </dsp:sp>
    <dsp:sp modelId="{FA445A1B-14C8-4A93-807C-BF59AF0969C2}">
      <dsp:nvSpPr>
        <dsp:cNvPr id="0" name=""/>
        <dsp:cNvSpPr/>
      </dsp:nvSpPr>
      <dsp:spPr>
        <a:xfrm>
          <a:off x="5459623" y="809114"/>
          <a:ext cx="693526" cy="693526"/>
        </a:xfrm>
        <a:prstGeom prst="downArrow">
          <a:avLst>
            <a:gd name="adj1" fmla="val 55000"/>
            <a:gd name="adj2" fmla="val 45000"/>
          </a:avLst>
        </a:prstGeom>
        <a:solidFill>
          <a:schemeClr val="accent2">
            <a:tint val="40000"/>
            <a:alpha val="90000"/>
            <a:hueOff val="0"/>
            <a:satOff val="0"/>
            <a:lumOff val="0"/>
            <a:alphaOff val="0"/>
          </a:schemeClr>
        </a:solidFill>
        <a:ln w="400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kumimoji="1" lang="ja-JP" altLang="en-US" sz="3300" kern="1200"/>
        </a:p>
      </dsp:txBody>
      <dsp:txXfrm>
        <a:off x="5615666" y="809114"/>
        <a:ext cx="381440" cy="521878"/>
      </dsp:txXfrm>
    </dsp:sp>
    <dsp:sp modelId="{2F8BF41F-2592-4C13-87AC-84CCFE4DEB7C}">
      <dsp:nvSpPr>
        <dsp:cNvPr id="0" name=""/>
        <dsp:cNvSpPr/>
      </dsp:nvSpPr>
      <dsp:spPr>
        <a:xfrm>
          <a:off x="6002548" y="2046792"/>
          <a:ext cx="693526" cy="693526"/>
        </a:xfrm>
        <a:prstGeom prst="downArrow">
          <a:avLst>
            <a:gd name="adj1" fmla="val 55000"/>
            <a:gd name="adj2" fmla="val 45000"/>
          </a:avLst>
        </a:prstGeom>
        <a:solidFill>
          <a:schemeClr val="accent2">
            <a:tint val="40000"/>
            <a:alpha val="90000"/>
            <a:hueOff val="4716694"/>
            <a:satOff val="8172"/>
            <a:lumOff val="1409"/>
            <a:alphaOff val="0"/>
          </a:schemeClr>
        </a:solidFill>
        <a:ln w="40000" cap="flat" cmpd="sng" algn="ctr">
          <a:solidFill>
            <a:schemeClr val="accent2">
              <a:tint val="40000"/>
              <a:alpha val="90000"/>
              <a:hueOff val="4716694"/>
              <a:satOff val="8172"/>
              <a:lumOff val="14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kumimoji="1" lang="ja-JP" altLang="en-US" sz="3300" kern="1200"/>
        </a:p>
      </dsp:txBody>
      <dsp:txXfrm>
        <a:off x="6158591" y="2046792"/>
        <a:ext cx="381440" cy="5218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323519"/>
          <a:ext cx="1723150" cy="689260"/>
        </a:xfrm>
        <a:prstGeom prst="homePlate">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346" tIns="50673" rIns="25337" bIns="50673" numCol="1" spcCol="1270" anchor="ctr" anchorCtr="0">
          <a:noAutofit/>
        </a:bodyPr>
        <a:lstStyle/>
        <a:p>
          <a:pPr lvl="0" algn="ctr" defTabSz="844550" rtl="0">
            <a:lnSpc>
              <a:spcPct val="90000"/>
            </a:lnSpc>
            <a:spcBef>
              <a:spcPct val="0"/>
            </a:spcBef>
            <a:spcAft>
              <a:spcPct val="35000"/>
            </a:spcAft>
          </a:pPr>
          <a:r>
            <a:rPr kumimoji="1" lang="ja-JP" sz="1900" kern="1200" baseline="0" dirty="0" smtClean="0"/>
            <a:t>はじめに</a:t>
          </a:r>
          <a:endParaRPr lang="ja-JP" sz="1900" kern="1200" dirty="0"/>
        </a:p>
      </dsp:txBody>
      <dsp:txXfrm>
        <a:off x="883" y="323519"/>
        <a:ext cx="1550835" cy="689260"/>
      </dsp:txXfrm>
    </dsp:sp>
    <dsp:sp modelId="{2A6DF659-30A5-4FC3-8D6A-217EB8F101FF}">
      <dsp:nvSpPr>
        <dsp:cNvPr id="0" name=""/>
        <dsp:cNvSpPr/>
      </dsp:nvSpPr>
      <dsp:spPr>
        <a:xfrm>
          <a:off x="1379404" y="323519"/>
          <a:ext cx="1723150" cy="689260"/>
        </a:xfrm>
        <a:prstGeom prst="chevron">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lvl="0" algn="ctr" defTabSz="844550" rtl="0">
            <a:lnSpc>
              <a:spcPct val="90000"/>
            </a:lnSpc>
            <a:spcBef>
              <a:spcPct val="0"/>
            </a:spcBef>
            <a:spcAft>
              <a:spcPct val="35000"/>
            </a:spcAft>
          </a:pPr>
          <a:r>
            <a:rPr kumimoji="1" lang="ja-JP" sz="1900" kern="1200" baseline="0" dirty="0" smtClean="0"/>
            <a:t>背景</a:t>
          </a:r>
          <a:endParaRPr lang="ja-JP" sz="1900" kern="1200" dirty="0"/>
        </a:p>
      </dsp:txBody>
      <dsp:txXfrm>
        <a:off x="1724034" y="323519"/>
        <a:ext cx="1033890" cy="689260"/>
      </dsp:txXfrm>
    </dsp:sp>
    <dsp:sp modelId="{4B07B72F-A69F-4970-A97A-93DB25A6133A}">
      <dsp:nvSpPr>
        <dsp:cNvPr id="0" name=""/>
        <dsp:cNvSpPr/>
      </dsp:nvSpPr>
      <dsp:spPr>
        <a:xfrm>
          <a:off x="2757924" y="323519"/>
          <a:ext cx="1723150" cy="689260"/>
        </a:xfrm>
        <a:prstGeom prst="chevron">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lvl="0" algn="ctr" defTabSz="844550" rtl="0">
            <a:lnSpc>
              <a:spcPct val="90000"/>
            </a:lnSpc>
            <a:spcBef>
              <a:spcPct val="0"/>
            </a:spcBef>
            <a:spcAft>
              <a:spcPct val="35000"/>
            </a:spcAft>
          </a:pPr>
          <a:r>
            <a:rPr kumimoji="1" lang="ja-JP" sz="1900" kern="1200" baseline="0" dirty="0" smtClean="0"/>
            <a:t>目標</a:t>
          </a:r>
          <a:r>
            <a:rPr kumimoji="1" lang="en-US" altLang="ja-JP" sz="1900" kern="1200" baseline="0" dirty="0" smtClean="0"/>
            <a:t/>
          </a:r>
          <a:br>
            <a:rPr kumimoji="1" lang="en-US" altLang="ja-JP" sz="1900" kern="1200" baseline="0" dirty="0" smtClean="0"/>
          </a:br>
          <a:r>
            <a:rPr kumimoji="1" lang="ja-JP" sz="1900" kern="1200" baseline="0" dirty="0" smtClean="0"/>
            <a:t>設定</a:t>
          </a:r>
          <a:endParaRPr lang="ja-JP" sz="1900" kern="1200" dirty="0"/>
        </a:p>
      </dsp:txBody>
      <dsp:txXfrm>
        <a:off x="3102554" y="323519"/>
        <a:ext cx="1033890" cy="689260"/>
      </dsp:txXfrm>
    </dsp:sp>
    <dsp:sp modelId="{24705F9F-2F46-40E6-B0BD-71BAC80316BD}">
      <dsp:nvSpPr>
        <dsp:cNvPr id="0" name=""/>
        <dsp:cNvSpPr/>
      </dsp:nvSpPr>
      <dsp:spPr>
        <a:xfrm>
          <a:off x="4136445" y="323519"/>
          <a:ext cx="1723150" cy="689260"/>
        </a:xfrm>
        <a:prstGeom prst="chevron">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lvl="0" algn="ctr" defTabSz="844550" rtl="0">
            <a:lnSpc>
              <a:spcPct val="90000"/>
            </a:lnSpc>
            <a:spcBef>
              <a:spcPct val="0"/>
            </a:spcBef>
            <a:spcAft>
              <a:spcPct val="35000"/>
            </a:spcAft>
          </a:pPr>
          <a:r>
            <a:rPr kumimoji="1" lang="ja-JP" sz="1900" kern="1200" baseline="0" dirty="0" smtClean="0"/>
            <a:t>本編</a:t>
          </a:r>
          <a:endParaRPr lang="ja-JP" sz="1900" kern="1200" dirty="0"/>
        </a:p>
      </dsp:txBody>
      <dsp:txXfrm>
        <a:off x="4481075" y="323519"/>
        <a:ext cx="1033890" cy="689260"/>
      </dsp:txXfrm>
    </dsp:sp>
    <dsp:sp modelId="{5FBC2B98-E808-42B4-A2AD-79FF4B596079}">
      <dsp:nvSpPr>
        <dsp:cNvPr id="0" name=""/>
        <dsp:cNvSpPr/>
      </dsp:nvSpPr>
      <dsp:spPr>
        <a:xfrm>
          <a:off x="5514965" y="323519"/>
          <a:ext cx="1723150" cy="689260"/>
        </a:xfrm>
        <a:prstGeom prst="chevron">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lvl="0" algn="ctr" defTabSz="844550" rtl="0">
            <a:lnSpc>
              <a:spcPct val="90000"/>
            </a:lnSpc>
            <a:spcBef>
              <a:spcPct val="0"/>
            </a:spcBef>
            <a:spcAft>
              <a:spcPct val="35000"/>
            </a:spcAft>
          </a:pPr>
          <a:r>
            <a:rPr kumimoji="1" lang="ja-JP" sz="1900" kern="1200" baseline="0" dirty="0" smtClean="0"/>
            <a:t>まとめ</a:t>
          </a:r>
          <a:endParaRPr lang="ja-JP" sz="1900" kern="1200" dirty="0"/>
        </a:p>
      </dsp:txBody>
      <dsp:txXfrm>
        <a:off x="5859595" y="323519"/>
        <a:ext cx="1033890" cy="68926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8CB74-3CC9-4BFD-9629-85B5F3AA599F}">
      <dsp:nvSpPr>
        <dsp:cNvPr id="0" name=""/>
        <dsp:cNvSpPr/>
      </dsp:nvSpPr>
      <dsp:spPr>
        <a:xfrm>
          <a:off x="0" y="154817"/>
          <a:ext cx="2880320" cy="62887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ja-JP" altLang="en-US" sz="2500" kern="1200" dirty="0" smtClean="0"/>
            <a:t>前々回のおさらい</a:t>
          </a:r>
          <a:endParaRPr lang="ja-JP" sz="2500" kern="1200" dirty="0"/>
        </a:p>
      </dsp:txBody>
      <dsp:txXfrm>
        <a:off x="30699" y="185516"/>
        <a:ext cx="2818922" cy="567477"/>
      </dsp:txXfrm>
    </dsp:sp>
    <dsp:sp modelId="{3BF349E8-3C80-4BA6-890A-8300B01EF2D3}">
      <dsp:nvSpPr>
        <dsp:cNvPr id="0" name=""/>
        <dsp:cNvSpPr/>
      </dsp:nvSpPr>
      <dsp:spPr>
        <a:xfrm>
          <a:off x="0" y="855692"/>
          <a:ext cx="2880320" cy="62887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ボトルネック探し</a:t>
          </a:r>
          <a:endParaRPr kumimoji="1" lang="ja-JP" altLang="en-US" sz="2500" kern="1200" dirty="0"/>
        </a:p>
      </dsp:txBody>
      <dsp:txXfrm>
        <a:off x="30699" y="886391"/>
        <a:ext cx="2818922" cy="567477"/>
      </dsp:txXfrm>
    </dsp:sp>
    <dsp:sp modelId="{5EF9C485-1F47-42BD-BCD4-860EADE3D6AD}">
      <dsp:nvSpPr>
        <dsp:cNvPr id="0" name=""/>
        <dsp:cNvSpPr/>
      </dsp:nvSpPr>
      <dsp:spPr>
        <a:xfrm>
          <a:off x="0" y="1531533"/>
          <a:ext cx="2880320" cy="628875"/>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大規模化</a:t>
          </a:r>
          <a:endParaRPr kumimoji="1" lang="ja-JP" altLang="en-US" sz="2500" kern="1200" dirty="0"/>
        </a:p>
      </dsp:txBody>
      <dsp:txXfrm>
        <a:off x="30699" y="1562232"/>
        <a:ext cx="2818922" cy="5674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81F3D-86B5-4C75-B2C1-B7A8353D3368}">
      <dsp:nvSpPr>
        <dsp:cNvPr id="0" name=""/>
        <dsp:cNvSpPr/>
      </dsp:nvSpPr>
      <dsp:spPr>
        <a:xfrm>
          <a:off x="0" y="0"/>
          <a:ext cx="6153150" cy="1600446"/>
        </a:xfrm>
        <a:prstGeom prst="roundRect">
          <a:avLst>
            <a:gd name="adj" fmla="val 10000"/>
          </a:avLst>
        </a:prstGeom>
        <a:solidFill>
          <a:schemeClr val="accent2">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2">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kern="1200" baseline="0" dirty="0" smtClean="0"/>
            <a:t>地方都市における</a:t>
          </a:r>
          <a:r>
            <a:rPr kumimoji="1" lang="en-US" altLang="ja-JP" sz="2800" kern="1200" baseline="0" dirty="0" smtClean="0"/>
            <a:t/>
          </a:r>
          <a:br>
            <a:rPr kumimoji="1" lang="en-US" altLang="ja-JP" sz="2800" kern="1200" baseline="0" dirty="0" smtClean="0"/>
          </a:br>
          <a:r>
            <a:rPr kumimoji="1" lang="ja-JP" sz="2800" kern="1200" baseline="0" dirty="0" smtClean="0"/>
            <a:t>「ホームページ」の意義</a:t>
          </a:r>
          <a:endParaRPr lang="ja-JP" sz="2800" kern="1200" dirty="0"/>
        </a:p>
      </dsp:txBody>
      <dsp:txXfrm>
        <a:off x="46875" y="46875"/>
        <a:ext cx="4498965" cy="1506696"/>
      </dsp:txXfrm>
    </dsp:sp>
    <dsp:sp modelId="{A8D152E4-CBC5-46ED-B0CE-F091B91668BA}">
      <dsp:nvSpPr>
        <dsp:cNvPr id="0" name=""/>
        <dsp:cNvSpPr/>
      </dsp:nvSpPr>
      <dsp:spPr>
        <a:xfrm>
          <a:off x="1085849" y="1956100"/>
          <a:ext cx="6153150" cy="1600446"/>
        </a:xfrm>
        <a:prstGeom prst="roundRect">
          <a:avLst>
            <a:gd name="adj" fmla="val 10000"/>
          </a:avLst>
        </a:prstGeom>
        <a:solidFill>
          <a:schemeClr val="accent2">
            <a:hueOff val="4187649"/>
            <a:satOff val="8366"/>
            <a:lumOff val="5882"/>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2">
              <a:hueOff val="4187649"/>
              <a:satOff val="8366"/>
              <a:lumOff val="5882"/>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kern="1200" baseline="0" dirty="0" smtClean="0"/>
            <a:t>「ホームページ」は</a:t>
          </a:r>
          <a:r>
            <a:rPr kumimoji="1" lang="en-US" altLang="ja-JP" sz="2800" kern="1200" baseline="0" dirty="0" smtClean="0"/>
            <a:t/>
          </a:r>
          <a:br>
            <a:rPr kumimoji="1" lang="en-US" altLang="ja-JP" sz="2800" kern="1200" baseline="0" dirty="0" smtClean="0"/>
          </a:br>
          <a:r>
            <a:rPr kumimoji="1" lang="ja-JP" sz="2800" kern="1200" baseline="0" dirty="0" smtClean="0"/>
            <a:t>見てもらわなくては</a:t>
          </a:r>
          <a:r>
            <a:rPr kumimoji="1" lang="en-US" altLang="ja-JP" sz="2800" kern="1200" baseline="0" dirty="0" smtClean="0"/>
            <a:t/>
          </a:r>
          <a:br>
            <a:rPr kumimoji="1" lang="en-US" altLang="ja-JP" sz="2800" kern="1200" baseline="0" dirty="0" smtClean="0"/>
          </a:br>
          <a:r>
            <a:rPr kumimoji="1" lang="ja-JP" sz="2800" kern="1200" baseline="0" dirty="0" smtClean="0"/>
            <a:t>意味が無い</a:t>
          </a:r>
          <a:endParaRPr lang="ja-JP" sz="2800" kern="1200" dirty="0"/>
        </a:p>
      </dsp:txBody>
      <dsp:txXfrm>
        <a:off x="1132724" y="2002975"/>
        <a:ext cx="3933260" cy="1506696"/>
      </dsp:txXfrm>
    </dsp:sp>
    <dsp:sp modelId="{1063AAB6-D0DD-496E-8F65-D993047B9267}">
      <dsp:nvSpPr>
        <dsp:cNvPr id="0" name=""/>
        <dsp:cNvSpPr/>
      </dsp:nvSpPr>
      <dsp:spPr>
        <a:xfrm>
          <a:off x="5112860" y="1258128"/>
          <a:ext cx="1040289" cy="1040289"/>
        </a:xfrm>
        <a:prstGeom prst="downArrow">
          <a:avLst>
            <a:gd name="adj1" fmla="val 55000"/>
            <a:gd name="adj2" fmla="val 45000"/>
          </a:avLst>
        </a:prstGeom>
        <a:solidFill>
          <a:schemeClr val="accent2">
            <a:tint val="40000"/>
            <a:alpha val="90000"/>
            <a:hueOff val="0"/>
            <a:satOff val="0"/>
            <a:lumOff val="0"/>
            <a:alphaOff val="0"/>
          </a:schemeClr>
        </a:solidFill>
        <a:ln w="400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kumimoji="1" lang="ja-JP" altLang="en-US" sz="3600" kern="1200"/>
        </a:p>
      </dsp:txBody>
      <dsp:txXfrm>
        <a:off x="5346925" y="1258128"/>
        <a:ext cx="572159" cy="7828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A641D-8829-4233-8829-785EC0D3B1ED}">
      <dsp:nvSpPr>
        <dsp:cNvPr id="0" name=""/>
        <dsp:cNvSpPr/>
      </dsp:nvSpPr>
      <dsp:spPr>
        <a:xfrm>
          <a:off x="0" y="272584"/>
          <a:ext cx="7239000" cy="736312"/>
        </a:xfrm>
        <a:prstGeom prst="rect">
          <a:avLst/>
        </a:prstGeom>
        <a:solidFill>
          <a:schemeClr val="accent5">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61827" tIns="354076" rIns="561827" bIns="120904" numCol="1" spcCol="1270" anchor="t" anchorCtr="0">
          <a:noAutofit/>
        </a:bodyPr>
        <a:lstStyle/>
        <a:p>
          <a:pPr marL="171450" lvl="1" indent="-171450" algn="l" defTabSz="755650" rtl="0">
            <a:lnSpc>
              <a:spcPct val="90000"/>
            </a:lnSpc>
            <a:spcBef>
              <a:spcPct val="0"/>
            </a:spcBef>
            <a:spcAft>
              <a:spcPct val="15000"/>
            </a:spcAft>
            <a:buChar char="••"/>
          </a:pPr>
          <a:r>
            <a:rPr lang="ja-JP" altLang="en-US" sz="1700" kern="1200" dirty="0" smtClean="0"/>
            <a:t>インターネットの玄関口</a:t>
          </a:r>
          <a:endParaRPr lang="ja-JP" sz="1700" kern="1200" dirty="0"/>
        </a:p>
      </dsp:txBody>
      <dsp:txXfrm>
        <a:off x="0" y="272584"/>
        <a:ext cx="7239000" cy="736312"/>
      </dsp:txXfrm>
    </dsp:sp>
    <dsp:sp modelId="{547FFE2D-340D-45FB-A0AE-86B1B1443B5C}">
      <dsp:nvSpPr>
        <dsp:cNvPr id="0" name=""/>
        <dsp:cNvSpPr/>
      </dsp:nvSpPr>
      <dsp:spPr>
        <a:xfrm>
          <a:off x="361950" y="21664"/>
          <a:ext cx="5067300" cy="501840"/>
        </a:xfrm>
        <a:prstGeom prst="roundRect">
          <a:avLst/>
        </a:prstGeom>
        <a:solidFill>
          <a:schemeClr val="lt1">
            <a:hueOff val="0"/>
            <a:satOff val="0"/>
            <a:lumOff val="0"/>
            <a:alphaOff val="0"/>
          </a:schemeClr>
        </a:solidFill>
        <a:ln>
          <a:noFill/>
        </a:ln>
        <a:effectLst>
          <a:outerShdw blurRad="39000" dist="25400" dir="5400000" rotWithShape="0">
            <a:schemeClr val="l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1532" tIns="0" rIns="191532" bIns="0" numCol="1" spcCol="1270" anchor="ctr" anchorCtr="0">
          <a:noAutofit/>
        </a:bodyPr>
        <a:lstStyle/>
        <a:p>
          <a:pPr lvl="0" algn="l" defTabSz="755650" rtl="0">
            <a:lnSpc>
              <a:spcPct val="90000"/>
            </a:lnSpc>
            <a:spcBef>
              <a:spcPct val="0"/>
            </a:spcBef>
            <a:spcAft>
              <a:spcPct val="35000"/>
            </a:spcAft>
          </a:pPr>
          <a:r>
            <a:rPr lang="ja-JP" altLang="en-US" sz="1700" kern="1200" dirty="0" smtClean="0"/>
            <a:t>ポータルサイト</a:t>
          </a:r>
          <a:r>
            <a:rPr lang="en-US" altLang="ja-JP" sz="1700" kern="1200" dirty="0" smtClean="0"/>
            <a:t>(Portal Site)</a:t>
          </a:r>
          <a:endParaRPr lang="ja-JP" sz="1700" kern="1200" dirty="0"/>
        </a:p>
      </dsp:txBody>
      <dsp:txXfrm>
        <a:off x="386448" y="46162"/>
        <a:ext cx="5018304" cy="452844"/>
      </dsp:txXfrm>
    </dsp:sp>
    <dsp:sp modelId="{ED3F15F9-7D7E-4BAA-9DFA-997D5F97F241}">
      <dsp:nvSpPr>
        <dsp:cNvPr id="0" name=""/>
        <dsp:cNvSpPr/>
      </dsp:nvSpPr>
      <dsp:spPr>
        <a:xfrm>
          <a:off x="0" y="1351617"/>
          <a:ext cx="7239000" cy="736312"/>
        </a:xfrm>
        <a:prstGeom prst="rect">
          <a:avLst/>
        </a:prstGeom>
        <a:solidFill>
          <a:schemeClr val="accent5">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61827" tIns="354076" rIns="561827" bIns="120904" numCol="1" spcCol="1270" anchor="t" anchorCtr="0">
          <a:noAutofit/>
        </a:bodyPr>
        <a:lstStyle/>
        <a:p>
          <a:pPr marL="171450" lvl="1" indent="-171450" algn="l" defTabSz="755650" rtl="0">
            <a:lnSpc>
              <a:spcPct val="90000"/>
            </a:lnSpc>
            <a:spcBef>
              <a:spcPct val="0"/>
            </a:spcBef>
            <a:spcAft>
              <a:spcPct val="15000"/>
            </a:spcAft>
            <a:buChar char="••"/>
          </a:pPr>
          <a:r>
            <a:rPr lang="ja-JP" altLang="en-US" sz="1700" kern="1200" dirty="0" smtClean="0"/>
            <a:t>地域情報の発着信港</a:t>
          </a:r>
          <a:endParaRPr lang="ja-JP" sz="1700" kern="1200" dirty="0"/>
        </a:p>
      </dsp:txBody>
      <dsp:txXfrm>
        <a:off x="0" y="1351617"/>
        <a:ext cx="7239000" cy="736312"/>
      </dsp:txXfrm>
    </dsp:sp>
    <dsp:sp modelId="{031A1887-91A8-42FA-93F4-B353C6F88B9D}">
      <dsp:nvSpPr>
        <dsp:cNvPr id="0" name=""/>
        <dsp:cNvSpPr/>
      </dsp:nvSpPr>
      <dsp:spPr>
        <a:xfrm>
          <a:off x="361950" y="1100697"/>
          <a:ext cx="5067300" cy="501840"/>
        </a:xfrm>
        <a:prstGeom prst="roundRect">
          <a:avLst/>
        </a:prstGeom>
        <a:solidFill>
          <a:schemeClr val="lt1">
            <a:hueOff val="0"/>
            <a:satOff val="0"/>
            <a:lumOff val="0"/>
            <a:alphaOff val="0"/>
          </a:schemeClr>
        </a:solidFill>
        <a:ln>
          <a:noFill/>
        </a:ln>
        <a:effectLst>
          <a:outerShdw blurRad="39000" dist="25400" dir="5400000" rotWithShape="0">
            <a:schemeClr val="l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1532" tIns="0" rIns="191532" bIns="0" numCol="1" spcCol="1270" anchor="ctr" anchorCtr="0">
          <a:noAutofit/>
        </a:bodyPr>
        <a:lstStyle/>
        <a:p>
          <a:pPr lvl="0" algn="l" defTabSz="755650" rtl="0">
            <a:lnSpc>
              <a:spcPct val="90000"/>
            </a:lnSpc>
            <a:spcBef>
              <a:spcPct val="0"/>
            </a:spcBef>
            <a:spcAft>
              <a:spcPct val="35000"/>
            </a:spcAft>
          </a:pPr>
          <a:r>
            <a:rPr lang="ja-JP" altLang="en-US" sz="1700" kern="1200" dirty="0" smtClean="0"/>
            <a:t>地域ポータルサイト</a:t>
          </a:r>
          <a:endParaRPr lang="ja-JP" sz="1700" kern="1200" dirty="0"/>
        </a:p>
      </dsp:txBody>
      <dsp:txXfrm>
        <a:off x="386448" y="1125195"/>
        <a:ext cx="5018304" cy="452844"/>
      </dsp:txXfrm>
    </dsp:sp>
    <dsp:sp modelId="{7EE5DD18-FDD7-40C3-8C27-6B02B48BAA24}">
      <dsp:nvSpPr>
        <dsp:cNvPr id="0" name=""/>
        <dsp:cNvSpPr/>
      </dsp:nvSpPr>
      <dsp:spPr>
        <a:xfrm>
          <a:off x="0" y="2430649"/>
          <a:ext cx="7239000" cy="1044225"/>
        </a:xfrm>
        <a:prstGeom prst="rect">
          <a:avLst/>
        </a:prstGeom>
        <a:solidFill>
          <a:schemeClr val="accent5">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61827" tIns="354076" rIns="561827" bIns="120904" numCol="1" spcCol="1270" anchor="t" anchorCtr="0">
          <a:noAutofit/>
        </a:bodyPr>
        <a:lstStyle/>
        <a:p>
          <a:pPr marL="171450" lvl="1" indent="-171450" algn="l" defTabSz="755650" rtl="0">
            <a:lnSpc>
              <a:spcPct val="90000"/>
            </a:lnSpc>
            <a:spcBef>
              <a:spcPct val="0"/>
            </a:spcBef>
            <a:spcAft>
              <a:spcPct val="15000"/>
            </a:spcAft>
            <a:buChar char="••"/>
          </a:pPr>
          <a:r>
            <a:rPr lang="ja-JP" altLang="en-US" sz="1700" kern="1200" dirty="0" smtClean="0"/>
            <a:t>入口から中への水先案内人の役割</a:t>
          </a:r>
          <a:endParaRPr lang="ja-JP" sz="1700" kern="1200" dirty="0"/>
        </a:p>
        <a:p>
          <a:pPr marL="171450" lvl="1" indent="-171450" algn="l" defTabSz="755650" rtl="0">
            <a:lnSpc>
              <a:spcPct val="90000"/>
            </a:lnSpc>
            <a:spcBef>
              <a:spcPct val="0"/>
            </a:spcBef>
            <a:spcAft>
              <a:spcPct val="15000"/>
            </a:spcAft>
            <a:buChar char="••"/>
          </a:pPr>
          <a:r>
            <a:rPr lang="ja-JP" altLang="en-US" sz="1700" kern="1200" dirty="0" smtClean="0"/>
            <a:t>ポータルサイトにおけるサービスの１つ</a:t>
          </a:r>
          <a:endParaRPr lang="ja-JP" sz="1700" kern="1200" dirty="0"/>
        </a:p>
      </dsp:txBody>
      <dsp:txXfrm>
        <a:off x="0" y="2430649"/>
        <a:ext cx="7239000" cy="1044225"/>
      </dsp:txXfrm>
    </dsp:sp>
    <dsp:sp modelId="{0F787E67-A3CD-4F8B-AF2F-EB5C7BB4D74F}">
      <dsp:nvSpPr>
        <dsp:cNvPr id="0" name=""/>
        <dsp:cNvSpPr/>
      </dsp:nvSpPr>
      <dsp:spPr>
        <a:xfrm>
          <a:off x="361950" y="2179729"/>
          <a:ext cx="5067300" cy="501840"/>
        </a:xfrm>
        <a:prstGeom prst="roundRect">
          <a:avLst/>
        </a:prstGeom>
        <a:solidFill>
          <a:schemeClr val="lt1">
            <a:hueOff val="0"/>
            <a:satOff val="0"/>
            <a:lumOff val="0"/>
            <a:alphaOff val="0"/>
          </a:schemeClr>
        </a:solidFill>
        <a:ln>
          <a:noFill/>
        </a:ln>
        <a:effectLst>
          <a:outerShdw blurRad="39000" dist="25400" dir="5400000" rotWithShape="0">
            <a:schemeClr val="l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1532" tIns="0" rIns="191532" bIns="0" numCol="1" spcCol="1270" anchor="ctr" anchorCtr="0">
          <a:noAutofit/>
        </a:bodyPr>
        <a:lstStyle/>
        <a:p>
          <a:pPr lvl="0" algn="l" defTabSz="755650" rtl="0">
            <a:lnSpc>
              <a:spcPct val="90000"/>
            </a:lnSpc>
            <a:spcBef>
              <a:spcPct val="0"/>
            </a:spcBef>
            <a:spcAft>
              <a:spcPct val="35000"/>
            </a:spcAft>
          </a:pPr>
          <a:r>
            <a:rPr lang="ja-JP" altLang="en-US" sz="1700" kern="1200" dirty="0" smtClean="0"/>
            <a:t>検索エンジン</a:t>
          </a:r>
          <a:endParaRPr lang="ja-JP" sz="1700" kern="1200" dirty="0"/>
        </a:p>
      </dsp:txBody>
      <dsp:txXfrm>
        <a:off x="386448" y="2204227"/>
        <a:ext cx="5018304" cy="4528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AE0A-1625-495A-99D0-3CAC4487B710}">
      <dsp:nvSpPr>
        <dsp:cNvPr id="0" name=""/>
        <dsp:cNvSpPr/>
      </dsp:nvSpPr>
      <dsp:spPr>
        <a:xfrm>
          <a:off x="883" y="0"/>
          <a:ext cx="1723150" cy="480053"/>
        </a:xfrm>
        <a:prstGeom prst="homePlate">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はじめに</a:t>
          </a:r>
          <a:endParaRPr lang="ja-JP" sz="1300" kern="1200"/>
        </a:p>
      </dsp:txBody>
      <dsp:txXfrm>
        <a:off x="883" y="0"/>
        <a:ext cx="1603137" cy="480053"/>
      </dsp:txXfrm>
    </dsp:sp>
    <dsp:sp modelId="{2A6DF659-30A5-4FC3-8D6A-217EB8F101FF}">
      <dsp:nvSpPr>
        <dsp:cNvPr id="0" name=""/>
        <dsp:cNvSpPr/>
      </dsp:nvSpPr>
      <dsp:spPr>
        <a:xfrm>
          <a:off x="1379404" y="0"/>
          <a:ext cx="1723150" cy="480053"/>
        </a:xfrm>
        <a:prstGeom prst="chevron">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smtClean="0"/>
            <a:t>背景</a:t>
          </a:r>
          <a:endParaRPr lang="ja-JP" sz="1300" kern="1200"/>
        </a:p>
      </dsp:txBody>
      <dsp:txXfrm>
        <a:off x="1619431" y="0"/>
        <a:ext cx="1243097" cy="480053"/>
      </dsp:txXfrm>
    </dsp:sp>
    <dsp:sp modelId="{4B07B72F-A69F-4970-A97A-93DB25A6133A}">
      <dsp:nvSpPr>
        <dsp:cNvPr id="0" name=""/>
        <dsp:cNvSpPr/>
      </dsp:nvSpPr>
      <dsp:spPr>
        <a:xfrm>
          <a:off x="2757924"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目標</a:t>
          </a:r>
          <a:r>
            <a:rPr kumimoji="1" lang="en-US" altLang="ja-JP" sz="1300" kern="1200" baseline="0" dirty="0" smtClean="0"/>
            <a:t/>
          </a:r>
          <a:br>
            <a:rPr kumimoji="1" lang="en-US" altLang="ja-JP" sz="1300" kern="1200" baseline="0" dirty="0" smtClean="0"/>
          </a:br>
          <a:r>
            <a:rPr kumimoji="1" lang="ja-JP" sz="1300" kern="1200" baseline="0" dirty="0" smtClean="0"/>
            <a:t>設定</a:t>
          </a:r>
          <a:endParaRPr lang="ja-JP" sz="1300" kern="1200" dirty="0"/>
        </a:p>
      </dsp:txBody>
      <dsp:txXfrm>
        <a:off x="2997951" y="0"/>
        <a:ext cx="1243097" cy="480053"/>
      </dsp:txXfrm>
    </dsp:sp>
    <dsp:sp modelId="{24705F9F-2F46-40E6-B0BD-71BAC80316BD}">
      <dsp:nvSpPr>
        <dsp:cNvPr id="0" name=""/>
        <dsp:cNvSpPr/>
      </dsp:nvSpPr>
      <dsp:spPr>
        <a:xfrm>
          <a:off x="413644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本編</a:t>
          </a:r>
          <a:endParaRPr lang="ja-JP" sz="1300" kern="1200" dirty="0"/>
        </a:p>
      </dsp:txBody>
      <dsp:txXfrm>
        <a:off x="4376472" y="0"/>
        <a:ext cx="1243097" cy="480053"/>
      </dsp:txXfrm>
    </dsp:sp>
    <dsp:sp modelId="{5FBC2B98-E808-42B4-A2AD-79FF4B596079}">
      <dsp:nvSpPr>
        <dsp:cNvPr id="0" name=""/>
        <dsp:cNvSpPr/>
      </dsp:nvSpPr>
      <dsp:spPr>
        <a:xfrm>
          <a:off x="5514965" y="0"/>
          <a:ext cx="1723150" cy="480053"/>
        </a:xfrm>
        <a:prstGeom prst="chevron">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rtl="0">
            <a:lnSpc>
              <a:spcPct val="90000"/>
            </a:lnSpc>
            <a:spcBef>
              <a:spcPct val="0"/>
            </a:spcBef>
            <a:spcAft>
              <a:spcPct val="35000"/>
            </a:spcAft>
          </a:pPr>
          <a:r>
            <a:rPr kumimoji="1" lang="ja-JP" sz="1300" kern="1200" baseline="0" dirty="0" smtClean="0"/>
            <a:t>まとめ</a:t>
          </a:r>
          <a:endParaRPr lang="ja-JP" sz="1300" kern="1200" dirty="0"/>
        </a:p>
      </dsp:txBody>
      <dsp:txXfrm>
        <a:off x="5754992" y="0"/>
        <a:ext cx="1243097" cy="48005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F0245-CE14-4D42-A4F5-092E1E69E8EF}">
      <dsp:nvSpPr>
        <dsp:cNvPr id="0" name=""/>
        <dsp:cNvSpPr/>
      </dsp:nvSpPr>
      <dsp:spPr>
        <a:xfrm>
          <a:off x="0" y="550317"/>
          <a:ext cx="7239000" cy="2505825"/>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1827" tIns="770636" rIns="561827" bIns="227584" numCol="1" spcCol="1270" anchor="t" anchorCtr="0">
          <a:noAutofit/>
        </a:bodyPr>
        <a:lstStyle/>
        <a:p>
          <a:pPr marL="285750" lvl="1" indent="-285750" algn="l" defTabSz="1422400" rtl="0">
            <a:lnSpc>
              <a:spcPct val="90000"/>
            </a:lnSpc>
            <a:spcBef>
              <a:spcPct val="0"/>
            </a:spcBef>
            <a:spcAft>
              <a:spcPct val="15000"/>
            </a:spcAft>
            <a:buChar char="••"/>
          </a:pPr>
          <a:r>
            <a:rPr kumimoji="1" lang="ja-JP" altLang="en-US" sz="3200" kern="1200" dirty="0" smtClean="0"/>
            <a:t>「小樽版地域ポータル」を</a:t>
          </a:r>
          <a:r>
            <a:rPr kumimoji="1" lang="en-US" altLang="ja-JP" sz="3200" kern="1200" dirty="0" smtClean="0"/>
            <a:t/>
          </a:r>
          <a:br>
            <a:rPr kumimoji="1" lang="en-US" altLang="ja-JP" sz="3200" kern="1200" dirty="0" smtClean="0"/>
          </a:br>
          <a:r>
            <a:rPr kumimoji="1" lang="ja-JP" altLang="en-US" sz="3200" kern="1200" dirty="0" smtClean="0"/>
            <a:t>構築する</a:t>
          </a:r>
          <a:endParaRPr lang="ja-JP" altLang="en-US" sz="3200" kern="1200" dirty="0"/>
        </a:p>
        <a:p>
          <a:pPr marL="285750" lvl="1" indent="-285750" algn="l" defTabSz="1422400" rtl="0">
            <a:lnSpc>
              <a:spcPct val="90000"/>
            </a:lnSpc>
            <a:spcBef>
              <a:spcPct val="0"/>
            </a:spcBef>
            <a:spcAft>
              <a:spcPct val="15000"/>
            </a:spcAft>
            <a:buChar char="••"/>
          </a:pPr>
          <a:r>
            <a:rPr kumimoji="1" lang="ja-JP" altLang="en-US" sz="3200" kern="1200" dirty="0" smtClean="0"/>
            <a:t>それに伴う技術や知識を学ぶ</a:t>
          </a:r>
          <a:endParaRPr lang="ja-JP" altLang="en-US" sz="4000" kern="1200" dirty="0"/>
        </a:p>
      </dsp:txBody>
      <dsp:txXfrm>
        <a:off x="0" y="550317"/>
        <a:ext cx="7239000" cy="2505825"/>
      </dsp:txXfrm>
    </dsp:sp>
    <dsp:sp modelId="{1F2BEB57-BE68-44A2-B507-E22264F362BC}">
      <dsp:nvSpPr>
        <dsp:cNvPr id="0" name=""/>
        <dsp:cNvSpPr/>
      </dsp:nvSpPr>
      <dsp:spPr>
        <a:xfrm>
          <a:off x="361950" y="4197"/>
          <a:ext cx="5067300" cy="109224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ctr" defTabSz="1644650" rtl="0">
            <a:lnSpc>
              <a:spcPct val="90000"/>
            </a:lnSpc>
            <a:spcBef>
              <a:spcPct val="0"/>
            </a:spcBef>
            <a:spcAft>
              <a:spcPct val="35000"/>
            </a:spcAft>
          </a:pPr>
          <a:r>
            <a:rPr kumimoji="1" lang="ja-JP" sz="3700" kern="1200" baseline="0" dirty="0" smtClean="0"/>
            <a:t>全体目標</a:t>
          </a:r>
          <a:endParaRPr lang="ja-JP" sz="3700" kern="1200" dirty="0"/>
        </a:p>
      </dsp:txBody>
      <dsp:txXfrm>
        <a:off x="415269" y="57516"/>
        <a:ext cx="4960662" cy="98560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CE8D1C32-4808-4032-9443-9DD4C2EE3CB1}" type="datetimeFigureOut">
              <a:rPr kumimoji="1" lang="ja-JP" altLang="en-US" smtClean="0"/>
              <a:t>2013/1/8</a:t>
            </a:fld>
            <a:endParaRPr kumimoji="1" lang="ja-JP" altLang="en-US"/>
          </a:p>
        </p:txBody>
      </p:sp>
      <p:sp>
        <p:nvSpPr>
          <p:cNvPr id="4" name="フッター プレースホルダー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CA314BFF-4C54-41B6-94CF-7B943F68F81A}" type="slidenum">
              <a:rPr kumimoji="1" lang="ja-JP" altLang="en-US" smtClean="0"/>
              <a:t>‹#›</a:t>
            </a:fld>
            <a:endParaRPr kumimoji="1" lang="ja-JP" altLang="en-US"/>
          </a:p>
        </p:txBody>
      </p:sp>
    </p:spTree>
    <p:extLst>
      <p:ext uri="{BB962C8B-B14F-4D97-AF65-F5344CB8AC3E}">
        <p14:creationId xmlns:p14="http://schemas.microsoft.com/office/powerpoint/2010/main" val="3907856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39725"/>
          </a:xfrm>
          <a:prstGeom prst="rect">
            <a:avLst/>
          </a:prstGeom>
        </p:spPr>
        <p:txBody>
          <a:bodyPr vert="horz" lIns="91440" tIns="45720" rIns="91440" bIns="45720" rtlCol="0"/>
          <a:lstStyle>
            <a:lvl1pPr algn="r">
              <a:defRPr sz="1200"/>
            </a:lvl1pPr>
          </a:lstStyle>
          <a:p>
            <a:fld id="{A8DFA4EA-BCAA-4333-8424-70D1F480DFBE}" type="datetimeFigureOut">
              <a:rPr kumimoji="1" lang="ja-JP" altLang="en-US" smtClean="0"/>
              <a:t>2013/1/8</a:t>
            </a:fld>
            <a:endParaRPr kumimoji="1" lang="ja-JP" altLang="en-US"/>
          </a:p>
        </p:txBody>
      </p:sp>
      <p:sp>
        <p:nvSpPr>
          <p:cNvPr id="4" name="スライド イメージ プレースホルダー 3"/>
          <p:cNvSpPr>
            <a:spLocks noGrp="1" noRot="1" noChangeAspect="1"/>
          </p:cNvSpPr>
          <p:nvPr>
            <p:ph type="sldImg" idx="2"/>
          </p:nvPr>
        </p:nvSpPr>
        <p:spPr>
          <a:xfrm>
            <a:off x="2924175" y="509588"/>
            <a:ext cx="4078288" cy="25495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28975"/>
            <a:ext cx="7942262" cy="30591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39725"/>
          </a:xfrm>
          <a:prstGeom prst="rect">
            <a:avLst/>
          </a:prstGeom>
        </p:spPr>
        <p:txBody>
          <a:bodyPr vert="horz" lIns="91440" tIns="45720" rIns="91440" bIns="45720" rtlCol="0" anchor="b"/>
          <a:lstStyle>
            <a:lvl1pPr algn="r">
              <a:defRPr sz="1200"/>
            </a:lvl1pPr>
          </a:lstStyle>
          <a:p>
            <a:fld id="{55A1A571-2470-443D-88E4-74768510ABFC}" type="slidenum">
              <a:rPr kumimoji="1" lang="ja-JP" altLang="en-US" smtClean="0"/>
              <a:t>‹#›</a:t>
            </a:fld>
            <a:endParaRPr kumimoji="1" lang="ja-JP" altLang="en-US"/>
          </a:p>
        </p:txBody>
      </p:sp>
    </p:spTree>
    <p:extLst>
      <p:ext uri="{BB962C8B-B14F-4D97-AF65-F5344CB8AC3E}">
        <p14:creationId xmlns:p14="http://schemas.microsoft.com/office/powerpoint/2010/main" val="20698415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4175" y="509588"/>
            <a:ext cx="4078288" cy="25495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A1A571-2470-443D-88E4-74768510ABFC}" type="slidenum">
              <a:rPr kumimoji="1" lang="ja-JP" altLang="en-US" smtClean="0"/>
              <a:t>1</a:t>
            </a:fld>
            <a:endParaRPr kumimoji="1" lang="ja-JP" altLang="en-US"/>
          </a:p>
        </p:txBody>
      </p:sp>
    </p:spTree>
    <p:extLst>
      <p:ext uri="{BB962C8B-B14F-4D97-AF65-F5344CB8AC3E}">
        <p14:creationId xmlns:p14="http://schemas.microsoft.com/office/powerpoint/2010/main" val="149356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4175" y="509588"/>
            <a:ext cx="4078288" cy="25495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A1A571-2470-443D-88E4-74768510ABFC}" type="slidenum">
              <a:rPr kumimoji="1" lang="ja-JP" altLang="en-US" smtClean="0"/>
              <a:t>7</a:t>
            </a:fld>
            <a:endParaRPr kumimoji="1" lang="ja-JP" altLang="en-US"/>
          </a:p>
        </p:txBody>
      </p:sp>
    </p:spTree>
    <p:extLst>
      <p:ext uri="{BB962C8B-B14F-4D97-AF65-F5344CB8AC3E}">
        <p14:creationId xmlns:p14="http://schemas.microsoft.com/office/powerpoint/2010/main" val="1327248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4175" y="509588"/>
            <a:ext cx="4078288" cy="25495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A1A571-2470-443D-88E4-74768510ABFC}" type="slidenum">
              <a:rPr kumimoji="1" lang="ja-JP" altLang="en-US" smtClean="0"/>
              <a:t>8</a:t>
            </a:fld>
            <a:endParaRPr kumimoji="1" lang="ja-JP" altLang="en-US"/>
          </a:p>
        </p:txBody>
      </p:sp>
    </p:spTree>
    <p:extLst>
      <p:ext uri="{BB962C8B-B14F-4D97-AF65-F5344CB8AC3E}">
        <p14:creationId xmlns:p14="http://schemas.microsoft.com/office/powerpoint/2010/main" val="484910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A1A571-2470-443D-88E4-74768510ABFC}" type="slidenum">
              <a:rPr kumimoji="1" lang="ja-JP" altLang="en-US" smtClean="0"/>
              <a:t>9</a:t>
            </a:fld>
            <a:endParaRPr kumimoji="1" lang="ja-JP" altLang="en-US"/>
          </a:p>
        </p:txBody>
      </p:sp>
    </p:spTree>
    <p:extLst>
      <p:ext uri="{BB962C8B-B14F-4D97-AF65-F5344CB8AC3E}">
        <p14:creationId xmlns:p14="http://schemas.microsoft.com/office/powerpoint/2010/main" val="2555852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1"/>
      </p:bgRef>
    </p:bg>
    <p:spTree>
      <p:nvGrpSpPr>
        <p:cNvPr id="1" name=""/>
        <p:cNvGrpSpPr/>
        <p:nvPr/>
      </p:nvGrpSpPr>
      <p:grpSpPr>
        <a:xfrm>
          <a:off x="0" y="0"/>
          <a:ext cx="0" cy="0"/>
          <a:chOff x="0" y="0"/>
          <a:chExt cx="0" cy="0"/>
        </a:xfrm>
      </p:grpSpPr>
      <p:sp>
        <p:nvSpPr>
          <p:cNvPr id="8" name="正方形/長方形 7"/>
          <p:cNvSpPr/>
          <p:nvPr/>
        </p:nvSpPr>
        <p:spPr>
          <a:xfrm flipH="1">
            <a:off x="2667000" y="0"/>
            <a:ext cx="6477000" cy="5715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線コネクタ 8"/>
          <p:cNvSpPr>
            <a:spLocks noChangeShapeType="1"/>
          </p:cNvSpPr>
          <p:nvPr/>
        </p:nvSpPr>
        <p:spPr bwMode="auto">
          <a:xfrm rot="16200000">
            <a:off x="-190500" y="2857500"/>
            <a:ext cx="5715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タイトル 11"/>
          <p:cNvSpPr>
            <a:spLocks noGrp="1"/>
          </p:cNvSpPr>
          <p:nvPr>
            <p:ph type="ctrTitle"/>
          </p:nvPr>
        </p:nvSpPr>
        <p:spPr>
          <a:xfrm>
            <a:off x="3366868" y="444500"/>
            <a:ext cx="5105400" cy="2390140"/>
          </a:xfrm>
        </p:spPr>
        <p:txBody>
          <a:bodyPr lIns="45720" tIns="0" rIns="45720">
            <a:noAutofit/>
          </a:bodyPr>
          <a:lstStyle>
            <a:lvl1pPr algn="r">
              <a:defRPr sz="4200" b="1"/>
            </a:lvl1pPr>
            <a:extLst/>
          </a:lstStyle>
          <a:p>
            <a:r>
              <a:rPr kumimoji="0" lang="ja-JP" altLang="en-US" smtClean="0"/>
              <a:t>マスター タイトルの書式設定</a:t>
            </a:r>
            <a:endParaRPr kumimoji="0" lang="en-US"/>
          </a:p>
        </p:txBody>
      </p:sp>
      <p:sp>
        <p:nvSpPr>
          <p:cNvPr id="25" name="サブタイトル 24"/>
          <p:cNvSpPr>
            <a:spLocks noGrp="1"/>
          </p:cNvSpPr>
          <p:nvPr>
            <p:ph type="subTitle" idx="1"/>
          </p:nvPr>
        </p:nvSpPr>
        <p:spPr>
          <a:xfrm>
            <a:off x="3354442" y="2949887"/>
            <a:ext cx="5114778" cy="917707"/>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31" name="日付プレースホルダー 30"/>
          <p:cNvSpPr>
            <a:spLocks noGrp="1"/>
          </p:cNvSpPr>
          <p:nvPr>
            <p:ph type="dt" sz="half" idx="10"/>
          </p:nvPr>
        </p:nvSpPr>
        <p:spPr>
          <a:xfrm>
            <a:off x="5871224" y="5464955"/>
            <a:ext cx="2002464" cy="189085"/>
          </a:xfrm>
        </p:spPr>
        <p:txBody>
          <a:bodyPr/>
          <a:lstStyle>
            <a:lvl1pPr>
              <a:defRPr lang="en-US" smtClean="0">
                <a:solidFill>
                  <a:srgbClr val="FFFFFF"/>
                </a:solidFill>
              </a:defRPr>
            </a:lvl1pPr>
            <a:extLst/>
          </a:lstStyle>
          <a:p>
            <a:fld id="{D1EE7113-9F61-4B2A-8FFA-585A5B309DB9}" type="datetime1">
              <a:rPr kumimoji="1" lang="ja-JP" altLang="en-US" smtClean="0"/>
              <a:t>2013/1/8</a:t>
            </a:fld>
            <a:endParaRPr kumimoji="1" lang="ja-JP" altLang="en-US"/>
          </a:p>
        </p:txBody>
      </p:sp>
      <p:sp>
        <p:nvSpPr>
          <p:cNvPr id="18" name="フッター プレースホルダー 17"/>
          <p:cNvSpPr>
            <a:spLocks noGrp="1"/>
          </p:cNvSpPr>
          <p:nvPr>
            <p:ph type="ftr" sz="quarter" idx="11"/>
          </p:nvPr>
        </p:nvSpPr>
        <p:spPr>
          <a:xfrm>
            <a:off x="2819400" y="5464955"/>
            <a:ext cx="2927722" cy="190500"/>
          </a:xfrm>
        </p:spPr>
        <p:txBody>
          <a:bodyPr/>
          <a:lstStyle>
            <a:lvl1pPr>
              <a:defRPr lang="en-US" dirty="0">
                <a:solidFill>
                  <a:srgbClr val="FFFFFF"/>
                </a:solidFill>
              </a:defRPr>
            </a:lvl1pPr>
            <a:extLst/>
          </a:lstStyle>
          <a:p>
            <a:endParaRPr kumimoji="1" lang="ja-JP" altLang="en-US"/>
          </a:p>
        </p:txBody>
      </p:sp>
      <p:sp>
        <p:nvSpPr>
          <p:cNvPr id="29" name="スライド番号プレースホルダー 28"/>
          <p:cNvSpPr>
            <a:spLocks noGrp="1"/>
          </p:cNvSpPr>
          <p:nvPr>
            <p:ph type="sldNum" sz="quarter" idx="12"/>
          </p:nvPr>
        </p:nvSpPr>
        <p:spPr>
          <a:xfrm>
            <a:off x="7880884" y="5463540"/>
            <a:ext cx="588336" cy="190500"/>
          </a:xfrm>
        </p:spPr>
        <p:txBody>
          <a:bodyPr/>
          <a:lstStyle>
            <a:lvl1pPr>
              <a:defRPr lang="en-US" smtClean="0">
                <a:solidFill>
                  <a:srgbClr val="FFFFFF"/>
                </a:solidFill>
              </a:defRPr>
            </a:lvl1pPr>
            <a:extLst/>
          </a:lstStyle>
          <a:p>
            <a:fld id="{1E73BBE9-17BB-4B96-B721-03C084F783F1}" type="slidenum">
              <a:rPr kumimoji="1" lang="ja-JP" altLang="en-US" smtClean="0"/>
              <a:t>‹#›</a:t>
            </a:fld>
            <a:endParaRPr kumimoji="1" lang="ja-JP" alt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E52741C-BFEF-464D-90A8-2F74F0BF596A}" type="datetime1">
              <a:rPr kumimoji="1" lang="ja-JP" altLang="en-US" smtClean="0"/>
              <a:t>2013/1/8</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229130"/>
            <a:ext cx="1524000" cy="4876271"/>
          </a:xfrm>
        </p:spPr>
        <p:txBody>
          <a:bodyPr vert="eaVert" ancho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28869"/>
            <a:ext cx="6019800" cy="48762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4242816" y="5464955"/>
            <a:ext cx="2002464" cy="189085"/>
          </a:xfrm>
        </p:spPr>
        <p:txBody>
          <a:bodyPr/>
          <a:lstStyle>
            <a:extLst/>
          </a:lstStyle>
          <a:p>
            <a:fld id="{F8C768F8-E827-4D4E-8989-389E54A6CC3D}" type="datetime1">
              <a:rPr kumimoji="1" lang="ja-JP" altLang="en-US" smtClean="0"/>
              <a:t>2013/1/8</a:t>
            </a:fld>
            <a:endParaRPr kumimoji="1" lang="ja-JP" altLang="en-US"/>
          </a:p>
        </p:txBody>
      </p:sp>
      <p:sp>
        <p:nvSpPr>
          <p:cNvPr id="5" name="フッター プレースホルダー 4"/>
          <p:cNvSpPr>
            <a:spLocks noGrp="1"/>
          </p:cNvSpPr>
          <p:nvPr>
            <p:ph type="ftr" sz="quarter" idx="11"/>
          </p:nvPr>
        </p:nvSpPr>
        <p:spPr>
          <a:xfrm>
            <a:off x="457200" y="5463540"/>
            <a:ext cx="3657600" cy="190500"/>
          </a:xfrm>
        </p:spPr>
        <p:txBody>
          <a:bodyPr/>
          <a:lstStyle>
            <a:extLst/>
          </a:lstStyle>
          <a:p>
            <a:endParaRPr kumimoji="1" lang="ja-JP" altLang="en-US"/>
          </a:p>
        </p:txBody>
      </p:sp>
      <p:sp>
        <p:nvSpPr>
          <p:cNvPr id="6" name="スライド番号プレースホルダー 5"/>
          <p:cNvSpPr>
            <a:spLocks noGrp="1"/>
          </p:cNvSpPr>
          <p:nvPr>
            <p:ph type="sldNum" sz="quarter" idx="12"/>
          </p:nvPr>
        </p:nvSpPr>
        <p:spPr>
          <a:xfrm>
            <a:off x="6254496" y="5461000"/>
            <a:ext cx="588336" cy="190500"/>
          </a:xfrm>
        </p:spPr>
        <p:txBody>
          <a:bodyPr/>
          <a:lstStyle>
            <a:lvl1pPr>
              <a:defRPr>
                <a:solidFill>
                  <a:schemeClr val="tx2"/>
                </a:solidFill>
              </a:defRPr>
            </a:lvl1pPr>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extLst/>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ー 3"/>
          <p:cNvSpPr>
            <a:spLocks noGrp="1"/>
          </p:cNvSpPr>
          <p:nvPr>
            <p:ph type="dt" sz="half" idx="10"/>
          </p:nvPr>
        </p:nvSpPr>
        <p:spPr/>
        <p:txBody>
          <a:bodyPr/>
          <a:lstStyle>
            <a:extLst/>
          </a:lstStyle>
          <a:p>
            <a:fld id="{0B53B0A2-1B58-49A6-B32B-E144F3882643}" type="datetime1">
              <a:rPr kumimoji="1" lang="ja-JP" altLang="en-US" smtClean="0"/>
              <a:t>2013/1/8</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2351531"/>
            <a:ext cx="6255488" cy="1135063"/>
          </a:xfrm>
        </p:spPr>
        <p:txBody>
          <a:bodyPr tIns="0" anchor="t"/>
          <a:lstStyle>
            <a:lvl1pPr algn="r">
              <a:buNone/>
              <a:defRPr sz="4200" b="1" cap="all"/>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066800" y="1587501"/>
            <a:ext cx="6255488" cy="619589"/>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4724238" y="5464008"/>
            <a:ext cx="2002464" cy="189085"/>
          </a:xfrm>
        </p:spPr>
        <p:txBody>
          <a:bodyPr bIns="0" anchor="b"/>
          <a:lstStyle>
            <a:lvl1pPr>
              <a:defRPr>
                <a:solidFill>
                  <a:schemeClr val="tx2"/>
                </a:solidFill>
              </a:defRPr>
            </a:lvl1pPr>
            <a:extLst/>
          </a:lstStyle>
          <a:p>
            <a:fld id="{A3A3782F-ED4E-4E2F-802D-81B1144B6B01}" type="datetime1">
              <a:rPr kumimoji="1" lang="ja-JP" altLang="en-US" smtClean="0"/>
              <a:t>2013/1/8</a:t>
            </a:fld>
            <a:endParaRPr kumimoji="1" lang="ja-JP" altLang="en-US"/>
          </a:p>
        </p:txBody>
      </p:sp>
      <p:sp>
        <p:nvSpPr>
          <p:cNvPr id="5" name="フッター プレースホルダー 4"/>
          <p:cNvSpPr>
            <a:spLocks noGrp="1"/>
          </p:cNvSpPr>
          <p:nvPr>
            <p:ph type="ftr" sz="quarter" idx="11"/>
          </p:nvPr>
        </p:nvSpPr>
        <p:spPr>
          <a:xfrm>
            <a:off x="1735358" y="5464008"/>
            <a:ext cx="2895600" cy="190500"/>
          </a:xfrm>
        </p:spPr>
        <p:txBody>
          <a:bodyPr bIns="0" anchor="b"/>
          <a:lstStyle>
            <a:lvl1pPr>
              <a:defRPr>
                <a:solidFill>
                  <a:schemeClr val="tx2"/>
                </a:solidFill>
              </a:defRPr>
            </a:lvl1pPr>
            <a:extLst/>
          </a:lstStyle>
          <a:p>
            <a:endParaRPr kumimoji="1" lang="ja-JP" altLang="en-US"/>
          </a:p>
        </p:txBody>
      </p:sp>
      <p:sp>
        <p:nvSpPr>
          <p:cNvPr id="6" name="スライド番号プレースホルダー 5"/>
          <p:cNvSpPr>
            <a:spLocks noGrp="1"/>
          </p:cNvSpPr>
          <p:nvPr>
            <p:ph type="sldNum" sz="quarter" idx="12"/>
          </p:nvPr>
        </p:nvSpPr>
        <p:spPr>
          <a:xfrm>
            <a:off x="6733952" y="5462593"/>
            <a:ext cx="588336" cy="190500"/>
          </a:xfrm>
        </p:spPr>
        <p:txBody>
          <a:bodyPr/>
          <a:lstStyle>
            <a:extLst/>
          </a:lstStyle>
          <a:p>
            <a:fld id="{1E73BBE9-17BB-4B96-B721-03C084F783F1}"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6700"/>
            <a:ext cx="7242048" cy="952500"/>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1333500"/>
            <a:ext cx="3520440" cy="3771636"/>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178808" y="1333500"/>
            <a:ext cx="3520440" cy="3771636"/>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AE7AECA5-3799-4594-B37D-0E811AF7279E}" type="datetime1">
              <a:rPr kumimoji="1" lang="ja-JP" altLang="en-US" smtClean="0"/>
              <a:t>2013/1/8</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6700"/>
            <a:ext cx="7242048" cy="952500"/>
          </a:xfrm>
        </p:spPr>
        <p:txBody>
          <a:bodyPr anchor="b"/>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4889500"/>
            <a:ext cx="3520440" cy="3810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178808" y="4889500"/>
            <a:ext cx="3520440" cy="3810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26533"/>
            <a:ext cx="3520440" cy="34290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178808" y="1426533"/>
            <a:ext cx="3520440" cy="34290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BF475592-278A-455F-BDE1-FE3DB23AE84E}" type="datetime1">
              <a:rPr kumimoji="1" lang="ja-JP" altLang="en-US" smtClean="0"/>
              <a:t>2013/1/8</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6700"/>
            <a:ext cx="7242048" cy="952500"/>
          </a:xfrm>
        </p:spPr>
        <p:txBody>
          <a:bodyPr/>
          <a:lstStyle>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extLst/>
          </a:lstStyle>
          <a:p>
            <a:fld id="{B838841D-0CBD-4525-A0FF-1BBE33129BB5}" type="datetime1">
              <a:rPr kumimoji="1" lang="ja-JP" altLang="en-US" smtClean="0"/>
              <a:t>2013/1/8</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solidFill>
                  <a:schemeClr val="tx2"/>
                </a:solidFill>
              </a:defRPr>
            </a:lvl1pPr>
            <a:extLst/>
          </a:lstStyle>
          <a:p>
            <a:fld id="{7DFF69A9-C106-4318-9B12-77A6AE1C7088}" type="datetime1">
              <a:rPr kumimoji="1" lang="ja-JP" altLang="en-US" smtClean="0"/>
              <a:t>2013/1/8</a:t>
            </a:fld>
            <a:endParaRPr kumimoji="1" lang="ja-JP" altLang="en-US"/>
          </a:p>
        </p:txBody>
      </p:sp>
      <p:sp>
        <p:nvSpPr>
          <p:cNvPr id="3" name="フッター プレースホルダー 2"/>
          <p:cNvSpPr>
            <a:spLocks noGrp="1"/>
          </p:cNvSpPr>
          <p:nvPr>
            <p:ph type="ftr" sz="quarter" idx="11"/>
          </p:nvPr>
        </p:nvSpPr>
        <p:spPr/>
        <p:txBody>
          <a:bodyPr/>
          <a:lstStyle>
            <a:lvl1pPr>
              <a:defRPr>
                <a:solidFill>
                  <a:schemeClr val="tx2"/>
                </a:solidFill>
              </a:defRPr>
            </a:lvl1pPr>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0500"/>
            <a:ext cx="5897880" cy="977900"/>
          </a:xfrm>
        </p:spPr>
        <p:txBody>
          <a:bodyPr wrap="square" anchor="b"/>
          <a:lstStyle>
            <a:lvl1pPr algn="l">
              <a:buNone/>
              <a:defRPr lang="en-US" sz="2400" baseline="0" smtClean="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57200" y="1247847"/>
            <a:ext cx="5897880" cy="502093"/>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457200" y="1778000"/>
            <a:ext cx="7239000" cy="3643127"/>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CAC4C2A4-C0C6-4A25-8D41-BA3E2682BC29}" type="datetime1">
              <a:rPr kumimoji="1" lang="ja-JP" altLang="en-US" smtClean="0"/>
              <a:t>2013/1/8</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2"/>
      </p:bgRef>
    </p:bg>
    <p:spTree>
      <p:nvGrpSpPr>
        <p:cNvPr id="1" name=""/>
        <p:cNvGrpSpPr/>
        <p:nvPr/>
      </p:nvGrpSpPr>
      <p:grpSpPr>
        <a:xfrm>
          <a:off x="0" y="0"/>
          <a:ext cx="0" cy="0"/>
          <a:chOff x="0" y="0"/>
          <a:chExt cx="0" cy="0"/>
        </a:xfrm>
      </p:grpSpPr>
      <p:sp>
        <p:nvSpPr>
          <p:cNvPr id="8" name="正方形/長方形 7"/>
          <p:cNvSpPr/>
          <p:nvPr/>
        </p:nvSpPr>
        <p:spPr>
          <a:xfrm rot="21240000">
            <a:off x="597969" y="837224"/>
            <a:ext cx="4319527" cy="3593811"/>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正方形/長方形 8"/>
          <p:cNvSpPr/>
          <p:nvPr/>
        </p:nvSpPr>
        <p:spPr>
          <a:xfrm rot="21420000">
            <a:off x="596707" y="832347"/>
            <a:ext cx="4319527" cy="3593811"/>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1"/>
          <p:cNvSpPr>
            <a:spLocks noGrp="1"/>
          </p:cNvSpPr>
          <p:nvPr>
            <p:ph type="title"/>
          </p:nvPr>
        </p:nvSpPr>
        <p:spPr>
          <a:xfrm>
            <a:off x="5389098" y="952500"/>
            <a:ext cx="3429000" cy="17145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ja-JP" altLang="en-US" smtClean="0"/>
              <a:t>マスター タイトルの書式設定</a:t>
            </a:r>
            <a:endParaRPr kumimoji="0" lang="en-US" dirty="0"/>
          </a:p>
        </p:txBody>
      </p:sp>
      <p:sp>
        <p:nvSpPr>
          <p:cNvPr id="4" name="テキスト プレースホルダー 3"/>
          <p:cNvSpPr>
            <a:spLocks noGrp="1"/>
          </p:cNvSpPr>
          <p:nvPr>
            <p:ph type="body" sz="half" idx="2"/>
          </p:nvPr>
        </p:nvSpPr>
        <p:spPr>
          <a:xfrm>
            <a:off x="5389098" y="2736362"/>
            <a:ext cx="3429000" cy="160020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extLst/>
          </a:lstStyle>
          <a:p>
            <a:fld id="{67AA68C7-3793-41FB-BC1C-010F2F43F40A}" type="datetime1">
              <a:rPr kumimoji="1" lang="ja-JP" altLang="en-US" smtClean="0"/>
              <a:t>2013/1/8</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1E73BBE9-17BB-4B96-B721-03C084F783F1}" type="slidenum">
              <a:rPr kumimoji="1" lang="ja-JP" altLang="en-US" smtClean="0"/>
              <a:t>‹#›</a:t>
            </a:fld>
            <a:endParaRPr kumimoji="1" lang="ja-JP" altLang="en-US"/>
          </a:p>
        </p:txBody>
      </p:sp>
      <p:sp>
        <p:nvSpPr>
          <p:cNvPr id="10" name="図プレースホルダー 9"/>
          <p:cNvSpPr>
            <a:spLocks noGrp="1"/>
          </p:cNvSpPr>
          <p:nvPr>
            <p:ph type="pic" idx="1"/>
          </p:nvPr>
        </p:nvSpPr>
        <p:spPr>
          <a:xfrm>
            <a:off x="663682" y="867502"/>
            <a:ext cx="4206240" cy="350520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ja-JP" altLang="en-US" smtClean="0"/>
              <a:t>アイコンをクリックして図を追加</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flipH="1">
            <a:off x="8153400" y="0"/>
            <a:ext cx="990600" cy="5715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タイトル プレースホルダー 2"/>
          <p:cNvSpPr>
            <a:spLocks noGrp="1"/>
          </p:cNvSpPr>
          <p:nvPr>
            <p:ph type="title"/>
          </p:nvPr>
        </p:nvSpPr>
        <p:spPr>
          <a:xfrm>
            <a:off x="457200" y="266700"/>
            <a:ext cx="7239000" cy="952500"/>
          </a:xfrm>
          <a:prstGeom prst="rect">
            <a:avLst/>
          </a:prstGeom>
        </p:spPr>
        <p:txBody>
          <a:bodyPr vert="horz" lIns="45720" tIns="0" rIns="45720" bIns="0" anchor="b" anchorCtr="0">
            <a:normAutofit/>
          </a:bodyPr>
          <a:lstStyle>
            <a:extLst/>
          </a:lstStyle>
          <a:p>
            <a:r>
              <a:rPr kumimoji="0" lang="ja-JP" altLang="en-US" smtClean="0"/>
              <a:t>マスター タイトルの書式設定</a:t>
            </a:r>
            <a:endParaRPr kumimoji="0" lang="en-US"/>
          </a:p>
        </p:txBody>
      </p:sp>
      <p:sp>
        <p:nvSpPr>
          <p:cNvPr id="31" name="テキスト プレースホルダー 30"/>
          <p:cNvSpPr>
            <a:spLocks noGrp="1"/>
          </p:cNvSpPr>
          <p:nvPr>
            <p:ph type="body" idx="1"/>
          </p:nvPr>
        </p:nvSpPr>
        <p:spPr>
          <a:xfrm>
            <a:off x="457200" y="1341180"/>
            <a:ext cx="7239000" cy="4038600"/>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7" name="日付プレースホルダー 26"/>
          <p:cNvSpPr>
            <a:spLocks noGrp="1"/>
          </p:cNvSpPr>
          <p:nvPr>
            <p:ph type="dt" sz="half" idx="2"/>
          </p:nvPr>
        </p:nvSpPr>
        <p:spPr>
          <a:xfrm>
            <a:off x="4245936" y="5464955"/>
            <a:ext cx="2002464" cy="189085"/>
          </a:xfrm>
          <a:prstGeom prst="rect">
            <a:avLst/>
          </a:prstGeom>
        </p:spPr>
        <p:txBody>
          <a:bodyPr vert="horz" tIns="0" bIns="0" anchor="b"/>
          <a:lstStyle>
            <a:lvl1pPr algn="l" eaLnBrk="1" latinLnBrk="0" hangingPunct="1">
              <a:defRPr kumimoji="0" sz="1000">
                <a:solidFill>
                  <a:schemeClr val="tx2"/>
                </a:solidFill>
              </a:defRPr>
            </a:lvl1pPr>
            <a:extLst/>
          </a:lstStyle>
          <a:p>
            <a:fld id="{6D854445-2F63-40EF-AF4F-7115D5E7B665}" type="datetime1">
              <a:rPr kumimoji="1" lang="ja-JP" altLang="en-US" smtClean="0"/>
              <a:t>2013/1/8</a:t>
            </a:fld>
            <a:endParaRPr kumimoji="1" lang="ja-JP" altLang="en-US"/>
          </a:p>
        </p:txBody>
      </p:sp>
      <p:sp>
        <p:nvSpPr>
          <p:cNvPr id="4" name="フッター プレースホルダー 3"/>
          <p:cNvSpPr>
            <a:spLocks noGrp="1"/>
          </p:cNvSpPr>
          <p:nvPr>
            <p:ph type="ftr" sz="quarter" idx="3"/>
          </p:nvPr>
        </p:nvSpPr>
        <p:spPr>
          <a:xfrm>
            <a:off x="457200" y="5464955"/>
            <a:ext cx="3657600" cy="190500"/>
          </a:xfrm>
          <a:prstGeom prst="rect">
            <a:avLst/>
          </a:prstGeom>
        </p:spPr>
        <p:txBody>
          <a:bodyPr vert="horz" tIns="0" bIns="0" anchor="b"/>
          <a:lstStyle>
            <a:lvl1pPr algn="r" eaLnBrk="1" latinLnBrk="0" hangingPunct="1">
              <a:defRPr kumimoji="0" sz="1000">
                <a:solidFill>
                  <a:schemeClr val="tx2"/>
                </a:solidFill>
              </a:defRPr>
            </a:lvl1pPr>
            <a:extLst/>
          </a:lstStyle>
          <a:p>
            <a:endParaRPr kumimoji="1" lang="ja-JP" altLang="en-US"/>
          </a:p>
        </p:txBody>
      </p:sp>
      <p:sp>
        <p:nvSpPr>
          <p:cNvPr id="16" name="スライド番号プレースホルダー 15"/>
          <p:cNvSpPr>
            <a:spLocks noGrp="1"/>
          </p:cNvSpPr>
          <p:nvPr>
            <p:ph type="sldNum" sz="quarter" idx="4"/>
          </p:nvPr>
        </p:nvSpPr>
        <p:spPr>
          <a:xfrm>
            <a:off x="6251448" y="5463540"/>
            <a:ext cx="588336" cy="190500"/>
          </a:xfrm>
          <a:prstGeom prst="rect">
            <a:avLst/>
          </a:prstGeom>
        </p:spPr>
        <p:txBody>
          <a:bodyPr vert="horz" lIns="0" tIns="0" rIns="0" bIns="0" anchor="b"/>
          <a:lstStyle>
            <a:lvl1pPr algn="r" eaLnBrk="1" latinLnBrk="0" hangingPunct="1">
              <a:defRPr kumimoji="0" sz="1100">
                <a:solidFill>
                  <a:schemeClr val="tx2"/>
                </a:solidFill>
              </a:defRPr>
            </a:lvl1pPr>
            <a:extLst/>
          </a:lstStyle>
          <a:p>
            <a:fld id="{1E73BBE9-17BB-4B96-B721-03C084F783F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1"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1"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1"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1"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1"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1"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1"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1"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1"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1" sz="14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taru.gr.j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3.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3.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28.xml"/><Relationship Id="rId3" Type="http://schemas.openxmlformats.org/officeDocument/2006/relationships/diagramLayout" Target="../diagrams/layout27.xml"/><Relationship Id="rId7" Type="http://schemas.openxmlformats.org/officeDocument/2006/relationships/diagramData" Target="../diagrams/data28.xml"/><Relationship Id="rId2" Type="http://schemas.openxmlformats.org/officeDocument/2006/relationships/diagramData" Target="../diagrams/data27.xml"/><Relationship Id="rId1" Type="http://schemas.openxmlformats.org/officeDocument/2006/relationships/slideLayout" Target="../slideLayouts/slideLayout3.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image" Target="../media/image3.png"/><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image" Target="../media/image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2.xml"/><Relationship Id="rId13" Type="http://schemas.openxmlformats.org/officeDocument/2006/relationships/diagramData" Target="../diagrams/data13.xml"/><Relationship Id="rId18" Type="http://schemas.openxmlformats.org/officeDocument/2006/relationships/diagramData" Target="../diagrams/data14.xml"/><Relationship Id="rId26" Type="http://schemas.openxmlformats.org/officeDocument/2006/relationships/diagramColors" Target="../diagrams/colors15.xml"/><Relationship Id="rId3" Type="http://schemas.openxmlformats.org/officeDocument/2006/relationships/diagramData" Target="../diagrams/data11.xml"/><Relationship Id="rId21" Type="http://schemas.openxmlformats.org/officeDocument/2006/relationships/diagramColors" Target="../diagrams/colors14.xml"/><Relationship Id="rId7" Type="http://schemas.microsoft.com/office/2007/relationships/diagramDrawing" Target="../diagrams/drawing11.xml"/><Relationship Id="rId12" Type="http://schemas.microsoft.com/office/2007/relationships/diagramDrawing" Target="../diagrams/drawing12.xml"/><Relationship Id="rId17" Type="http://schemas.microsoft.com/office/2007/relationships/diagramDrawing" Target="../diagrams/drawing13.xml"/><Relationship Id="rId25" Type="http://schemas.openxmlformats.org/officeDocument/2006/relationships/diagramQuickStyle" Target="../diagrams/quickStyle15.xml"/><Relationship Id="rId2" Type="http://schemas.openxmlformats.org/officeDocument/2006/relationships/notesSlide" Target="../notesSlides/notesSlide3.xml"/><Relationship Id="rId16" Type="http://schemas.openxmlformats.org/officeDocument/2006/relationships/diagramColors" Target="../diagrams/colors13.xml"/><Relationship Id="rId20" Type="http://schemas.openxmlformats.org/officeDocument/2006/relationships/diagramQuickStyle" Target="../diagrams/quickStyle14.xml"/><Relationship Id="rId29" Type="http://schemas.openxmlformats.org/officeDocument/2006/relationships/diagramLayout" Target="../diagrams/layout16.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24" Type="http://schemas.openxmlformats.org/officeDocument/2006/relationships/diagramLayout" Target="../diagrams/layout15.xml"/><Relationship Id="rId32" Type="http://schemas.microsoft.com/office/2007/relationships/diagramDrawing" Target="../diagrams/drawing16.xml"/><Relationship Id="rId5" Type="http://schemas.openxmlformats.org/officeDocument/2006/relationships/diagramQuickStyle" Target="../diagrams/quickStyle11.xml"/><Relationship Id="rId15" Type="http://schemas.openxmlformats.org/officeDocument/2006/relationships/diagramQuickStyle" Target="../diagrams/quickStyle13.xml"/><Relationship Id="rId23" Type="http://schemas.openxmlformats.org/officeDocument/2006/relationships/diagramData" Target="../diagrams/data15.xml"/><Relationship Id="rId28" Type="http://schemas.openxmlformats.org/officeDocument/2006/relationships/diagramData" Target="../diagrams/data16.xml"/><Relationship Id="rId10" Type="http://schemas.openxmlformats.org/officeDocument/2006/relationships/diagramQuickStyle" Target="../diagrams/quickStyle12.xml"/><Relationship Id="rId19" Type="http://schemas.openxmlformats.org/officeDocument/2006/relationships/diagramLayout" Target="../diagrams/layout14.xml"/><Relationship Id="rId31" Type="http://schemas.openxmlformats.org/officeDocument/2006/relationships/diagramColors" Target="../diagrams/colors16.xml"/><Relationship Id="rId4" Type="http://schemas.openxmlformats.org/officeDocument/2006/relationships/diagramLayout" Target="../diagrams/layout11.xml"/><Relationship Id="rId9" Type="http://schemas.openxmlformats.org/officeDocument/2006/relationships/diagramLayout" Target="../diagrams/layout12.xml"/><Relationship Id="rId14" Type="http://schemas.openxmlformats.org/officeDocument/2006/relationships/diagramLayout" Target="../diagrams/layout13.xml"/><Relationship Id="rId22" Type="http://schemas.microsoft.com/office/2007/relationships/diagramDrawing" Target="../diagrams/drawing14.xml"/><Relationship Id="rId27" Type="http://schemas.microsoft.com/office/2007/relationships/diagramDrawing" Target="../diagrams/drawing15.xml"/><Relationship Id="rId30" Type="http://schemas.openxmlformats.org/officeDocument/2006/relationships/diagramQuickStyle" Target="../diagrams/quickStyle16.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r>
              <a:rPr kumimoji="1" lang="ja-JP" altLang="en-US" cap="none" dirty="0" smtClean="0">
                <a:ln w="50800"/>
                <a:solidFill>
                  <a:schemeClr val="bg1">
                    <a:shade val="50000"/>
                  </a:schemeClr>
                </a:solidFill>
              </a:rPr>
              <a:t>小樽情報技術勉強会＃１２</a:t>
            </a:r>
            <a:endParaRPr kumimoji="1" lang="ja-JP" altLang="en-US" cap="none" dirty="0">
              <a:ln w="50800"/>
              <a:solidFill>
                <a:schemeClr val="bg1">
                  <a:shade val="50000"/>
                </a:schemeClr>
              </a:solidFill>
            </a:endParaRPr>
          </a:p>
        </p:txBody>
      </p:sp>
      <p:sp>
        <p:nvSpPr>
          <p:cNvPr id="3" name="サブタイトル 2"/>
          <p:cNvSpPr>
            <a:spLocks noGrp="1"/>
          </p:cNvSpPr>
          <p:nvPr>
            <p:ph type="subTitle" idx="1"/>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r>
              <a:rPr kumimoji="1" lang="en-US" altLang="ja-JP" b="1" dirty="0" smtClean="0">
                <a:ln w="50800"/>
                <a:solidFill>
                  <a:schemeClr val="accent4">
                    <a:lumMod val="40000"/>
                    <a:lumOff val="60000"/>
                  </a:schemeClr>
                </a:solidFill>
              </a:rPr>
              <a:t>2012</a:t>
            </a:r>
            <a:r>
              <a:rPr kumimoji="1" lang="ja-JP" altLang="en-US" b="1" dirty="0" smtClean="0">
                <a:ln w="50800"/>
                <a:solidFill>
                  <a:schemeClr val="accent4">
                    <a:lumMod val="40000"/>
                    <a:lumOff val="60000"/>
                  </a:schemeClr>
                </a:solidFill>
              </a:rPr>
              <a:t>年</a:t>
            </a:r>
            <a:r>
              <a:rPr kumimoji="1" lang="en-US" altLang="ja-JP" b="1" dirty="0" smtClean="0">
                <a:ln w="50800"/>
                <a:solidFill>
                  <a:schemeClr val="accent4">
                    <a:lumMod val="40000"/>
                    <a:lumOff val="60000"/>
                  </a:schemeClr>
                </a:solidFill>
              </a:rPr>
              <a:t>12</a:t>
            </a:r>
            <a:r>
              <a:rPr kumimoji="1" lang="ja-JP" altLang="en-US" b="1" dirty="0" smtClean="0">
                <a:ln w="50800"/>
                <a:solidFill>
                  <a:schemeClr val="accent4">
                    <a:lumMod val="40000"/>
                    <a:lumOff val="60000"/>
                  </a:schemeClr>
                </a:solidFill>
              </a:rPr>
              <a:t>月</a:t>
            </a:r>
            <a:r>
              <a:rPr lang="en-US" altLang="ja-JP" b="1" dirty="0" smtClean="0">
                <a:ln w="50800"/>
                <a:solidFill>
                  <a:schemeClr val="accent4">
                    <a:lumMod val="40000"/>
                    <a:lumOff val="60000"/>
                  </a:schemeClr>
                </a:solidFill>
              </a:rPr>
              <a:t>19</a:t>
            </a:r>
            <a:r>
              <a:rPr kumimoji="1" lang="ja-JP" altLang="en-US" b="1" dirty="0" smtClean="0">
                <a:ln w="50800"/>
                <a:solidFill>
                  <a:schemeClr val="accent4">
                    <a:lumMod val="40000"/>
                    <a:lumOff val="60000"/>
                  </a:schemeClr>
                </a:solidFill>
              </a:rPr>
              <a:t>日</a:t>
            </a:r>
            <a:endParaRPr kumimoji="1" lang="en-US" altLang="ja-JP" b="1" dirty="0" smtClean="0">
              <a:ln w="50800"/>
              <a:solidFill>
                <a:schemeClr val="accent4">
                  <a:lumMod val="40000"/>
                  <a:lumOff val="60000"/>
                </a:schemeClr>
              </a:solidFill>
            </a:endParaRPr>
          </a:p>
          <a:p>
            <a:r>
              <a:rPr lang="ja-JP" altLang="en-US" b="1" dirty="0">
                <a:ln w="50800"/>
                <a:solidFill>
                  <a:schemeClr val="accent4">
                    <a:lumMod val="40000"/>
                    <a:lumOff val="60000"/>
                  </a:schemeClr>
                </a:solidFill>
              </a:rPr>
              <a:t>新倉屋システム株式会社</a:t>
            </a:r>
            <a:endParaRPr kumimoji="1" lang="ja-JP" altLang="en-US" b="1" dirty="0">
              <a:ln w="50800"/>
              <a:solidFill>
                <a:schemeClr val="accent4">
                  <a:lumMod val="40000"/>
                  <a:lumOff val="60000"/>
                </a:schemeClr>
              </a:solidFill>
            </a:endParaRPr>
          </a:p>
        </p:txBody>
      </p:sp>
    </p:spTree>
    <p:extLst>
      <p:ext uri="{BB962C8B-B14F-4D97-AF65-F5344CB8AC3E}">
        <p14:creationId xmlns:p14="http://schemas.microsoft.com/office/powerpoint/2010/main" val="1242483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6700"/>
            <a:ext cx="7239000" cy="1294656"/>
          </a:xfrm>
        </p:spPr>
        <p:txBody>
          <a:bodyPr>
            <a:normAutofit/>
          </a:bodyPr>
          <a:lstStyle/>
          <a:p>
            <a:r>
              <a:rPr kumimoji="1" lang="en-US" altLang="ja-JP" dirty="0" smtClean="0"/>
              <a:t>【</a:t>
            </a:r>
            <a:r>
              <a:rPr kumimoji="1" lang="ja-JP" altLang="en-US" dirty="0" smtClean="0"/>
              <a:t>紹介</a:t>
            </a:r>
            <a:r>
              <a:rPr kumimoji="1" lang="en-US" altLang="ja-JP" dirty="0" smtClean="0"/>
              <a:t>】</a:t>
            </a:r>
            <a:r>
              <a:rPr kumimoji="1" lang="ja-JP" altLang="en-US" dirty="0" smtClean="0"/>
              <a:t>小樽観光協会のデータベースに採用されました！</a:t>
            </a:r>
            <a:endParaRPr kumimoji="1" lang="ja-JP" altLang="en-US" dirty="0"/>
          </a:p>
        </p:txBody>
      </p:sp>
      <p:sp>
        <p:nvSpPr>
          <p:cNvPr id="3" name="コンテンツ プレースホルダー 2"/>
          <p:cNvSpPr>
            <a:spLocks noGrp="1"/>
          </p:cNvSpPr>
          <p:nvPr>
            <p:ph idx="1"/>
          </p:nvPr>
        </p:nvSpPr>
        <p:spPr>
          <a:xfrm>
            <a:off x="457200" y="1705372"/>
            <a:ext cx="7239000" cy="3674408"/>
          </a:xfrm>
        </p:spPr>
        <p:txBody>
          <a:bodyPr/>
          <a:lstStyle/>
          <a:p>
            <a:r>
              <a:rPr kumimoji="1" lang="ja-JP" altLang="en-US" dirty="0" smtClean="0"/>
              <a:t>当勉強会主導で開発してきました</a:t>
            </a:r>
            <a:r>
              <a:rPr kumimoji="1" lang="en-US" altLang="ja-JP" dirty="0" smtClean="0"/>
              <a:t/>
            </a:r>
            <a:br>
              <a:rPr kumimoji="1" lang="en-US" altLang="ja-JP" dirty="0" smtClean="0"/>
            </a:br>
            <a:r>
              <a:rPr kumimoji="1" lang="ja-JP" altLang="en-US" dirty="0" smtClean="0"/>
              <a:t>検索エンジンが、小樽観光協会の</a:t>
            </a:r>
            <a:r>
              <a:rPr kumimoji="1" lang="en-US" altLang="ja-JP" dirty="0" smtClean="0"/>
              <a:t/>
            </a:r>
            <a:br>
              <a:rPr kumimoji="1" lang="en-US" altLang="ja-JP" dirty="0" smtClean="0"/>
            </a:br>
            <a:r>
              <a:rPr kumimoji="1" lang="ja-JP" altLang="en-US" dirty="0" smtClean="0"/>
              <a:t>新ホームページのデータベース機能として</a:t>
            </a:r>
            <a:r>
              <a:rPr kumimoji="1" lang="en-US" altLang="ja-JP" dirty="0" smtClean="0"/>
              <a:t/>
            </a:r>
            <a:br>
              <a:rPr kumimoji="1" lang="en-US" altLang="ja-JP" dirty="0" smtClean="0"/>
            </a:br>
            <a:r>
              <a:rPr kumimoji="1" lang="ja-JP" altLang="en-US" dirty="0" smtClean="0"/>
              <a:t>採用されました！！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10</a:t>
            </a:fld>
            <a:endParaRPr kumimoji="1" lang="ja-JP" altLang="en-US" dirty="0"/>
          </a:p>
        </p:txBody>
      </p:sp>
      <p:sp>
        <p:nvSpPr>
          <p:cNvPr id="5" name="テキスト ボックス 4"/>
          <p:cNvSpPr txBox="1"/>
          <p:nvPr/>
        </p:nvSpPr>
        <p:spPr>
          <a:xfrm>
            <a:off x="2915816" y="3925426"/>
            <a:ext cx="4608512"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000" dirty="0" smtClean="0"/>
              <a:t>小樽観光協会公式ウェブサイト</a:t>
            </a:r>
            <a:endParaRPr kumimoji="1" lang="en-US" altLang="ja-JP" sz="2000" dirty="0" smtClean="0"/>
          </a:p>
          <a:p>
            <a:r>
              <a:rPr lang="en-US" altLang="ja-JP" sz="2000" dirty="0" smtClean="0">
                <a:hlinkClick r:id="rId2"/>
              </a:rPr>
              <a:t>http://otaru.gr.jp/</a:t>
            </a:r>
            <a:endParaRPr lang="en-US" altLang="ja-JP" sz="2000" dirty="0" smtClean="0"/>
          </a:p>
        </p:txBody>
      </p:sp>
    </p:spTree>
    <p:extLst>
      <p:ext uri="{BB962C8B-B14F-4D97-AF65-F5344CB8AC3E}">
        <p14:creationId xmlns:p14="http://schemas.microsoft.com/office/powerpoint/2010/main" val="2155522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066800" y="1849388"/>
            <a:ext cx="6255488" cy="1135063"/>
          </a:xfrm>
        </p:spPr>
        <p:txBody>
          <a:bodyPr>
            <a:normAutofit/>
          </a:bodyPr>
          <a:lstStyle/>
          <a:p>
            <a:r>
              <a:rPr kumimoji="1" lang="ja-JP" altLang="en-US" dirty="0" smtClean="0"/>
              <a:t>前</a:t>
            </a:r>
            <a:r>
              <a:rPr lang="ja-JP" altLang="en-US" dirty="0"/>
              <a:t>々</a:t>
            </a:r>
            <a:r>
              <a:rPr kumimoji="1" lang="ja-JP" altLang="en-US" dirty="0" smtClean="0"/>
              <a:t>回のおさらい</a:t>
            </a:r>
            <a:endParaRPr kumimoji="1" lang="ja-JP" altLang="en-US" dirty="0"/>
          </a:p>
        </p:txBody>
      </p:sp>
      <p:sp>
        <p:nvSpPr>
          <p:cNvPr id="7" name="テキスト プレースホルダー 6"/>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11</a:t>
            </a:fld>
            <a:endParaRPr kumimoji="1" lang="ja-JP" altLang="en-US"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791643"/>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四角形吹き出し 7"/>
          <p:cNvSpPr/>
          <p:nvPr/>
        </p:nvSpPr>
        <p:spPr>
          <a:xfrm>
            <a:off x="4355976" y="3037520"/>
            <a:ext cx="2592288" cy="1800200"/>
          </a:xfrm>
          <a:prstGeom prst="wedgeRectCallout">
            <a:avLst>
              <a:gd name="adj1" fmla="val -25106"/>
              <a:gd name="adj2" fmla="val 61347"/>
            </a:avLst>
          </a:prstGeom>
          <a:solidFill>
            <a:schemeClr val="accent2">
              <a:alpha val="2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2142807783"/>
              </p:ext>
            </p:extLst>
          </p:nvPr>
        </p:nvGraphicFramePr>
        <p:xfrm>
          <a:off x="4526037" y="3086094"/>
          <a:ext cx="2206203" cy="17078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35931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前々回扱った内容</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稼働率</a:t>
            </a:r>
            <a:endParaRPr kumimoji="1" lang="en-US" altLang="ja-JP" dirty="0" smtClean="0"/>
          </a:p>
          <a:p>
            <a:pPr lvl="1"/>
            <a:r>
              <a:rPr lang="ja-JP" altLang="en-US" dirty="0" smtClean="0"/>
              <a:t>故障せずに正常稼働している割合</a:t>
            </a:r>
            <a:endParaRPr lang="en-US" altLang="ja-JP" dirty="0"/>
          </a:p>
          <a:p>
            <a:r>
              <a:rPr kumimoji="1" lang="ja-JP" altLang="en-US" dirty="0" smtClean="0"/>
              <a:t>信頼性設計</a:t>
            </a:r>
            <a:endParaRPr kumimoji="1" lang="en-US" altLang="ja-JP" dirty="0" smtClean="0"/>
          </a:p>
          <a:p>
            <a:pPr lvl="1"/>
            <a:r>
              <a:rPr lang="ja-JP" altLang="en-US" dirty="0" smtClean="0"/>
              <a:t>稼働率を向上させる設計</a:t>
            </a:r>
            <a:endParaRPr lang="en-US" altLang="ja-JP" dirty="0"/>
          </a:p>
          <a:p>
            <a:r>
              <a:rPr kumimoji="1" lang="ja-JP" altLang="en-US" dirty="0" smtClean="0"/>
              <a:t>利用率</a:t>
            </a:r>
            <a:endParaRPr kumimoji="1" lang="en-US" altLang="ja-JP" dirty="0" smtClean="0"/>
          </a:p>
          <a:p>
            <a:pPr lvl="1"/>
            <a:r>
              <a:rPr kumimoji="1" lang="ja-JP" altLang="en-US" dirty="0" smtClean="0"/>
              <a:t>実際にサービス提供（照会・応答）している割合</a:t>
            </a:r>
            <a:endParaRPr kumimoji="1" lang="en-US" altLang="ja-JP" dirty="0" smtClean="0"/>
          </a:p>
          <a:p>
            <a:r>
              <a:rPr kumimoji="1" lang="ja-JP" altLang="en-US" dirty="0" smtClean="0"/>
              <a:t>性能指標</a:t>
            </a:r>
            <a:endParaRPr kumimoji="1" lang="en-US" altLang="ja-JP" dirty="0" smtClean="0"/>
          </a:p>
          <a:p>
            <a:pPr lvl="1"/>
            <a:r>
              <a:rPr lang="ja-JP" altLang="en-US" dirty="0"/>
              <a:t>サービス</a:t>
            </a:r>
            <a:r>
              <a:rPr lang="ja-JP" altLang="en-US" dirty="0" smtClean="0"/>
              <a:t>にかかる時間</a:t>
            </a:r>
            <a:endParaRPr lang="en-US" altLang="ja-JP" dirty="0" smtClean="0"/>
          </a:p>
          <a:p>
            <a:pPr lvl="1"/>
            <a:r>
              <a:rPr kumimoji="1" lang="ja-JP" altLang="en-US" dirty="0"/>
              <a:t>単位</a:t>
            </a:r>
            <a:r>
              <a:rPr kumimoji="1" lang="ja-JP" altLang="en-US" dirty="0" smtClean="0"/>
              <a:t>時間あたりの処理量</a:t>
            </a:r>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12</a:t>
            </a:fld>
            <a:endParaRPr kumimoji="1" lang="ja-JP" altLang="en-US"/>
          </a:p>
        </p:txBody>
      </p:sp>
      <p:sp>
        <p:nvSpPr>
          <p:cNvPr id="7" name="角丸四角形 6"/>
          <p:cNvSpPr/>
          <p:nvPr/>
        </p:nvSpPr>
        <p:spPr>
          <a:xfrm>
            <a:off x="4427984" y="409228"/>
            <a:ext cx="4464496"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稼働するシステムの数字</a:t>
            </a:r>
            <a:endParaRPr kumimoji="1" lang="ja-JP" altLang="en-US" sz="2800" dirty="0"/>
          </a:p>
        </p:txBody>
      </p:sp>
    </p:spTree>
    <p:extLst>
      <p:ext uri="{BB962C8B-B14F-4D97-AF65-F5344CB8AC3E}">
        <p14:creationId xmlns:p14="http://schemas.microsoft.com/office/powerpoint/2010/main" val="3514114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稼働率</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13</a:t>
            </a:fld>
            <a:endParaRPr kumimoji="1" lang="ja-JP" altLang="en-US" dirty="0"/>
          </a:p>
        </p:txBody>
      </p:sp>
      <p:graphicFrame>
        <p:nvGraphicFramePr>
          <p:cNvPr id="5" name="図表 4"/>
          <p:cNvGraphicFramePr/>
          <p:nvPr>
            <p:extLst>
              <p:ext uri="{D42A27DB-BD31-4B8C-83A1-F6EECF244321}">
                <p14:modId xmlns:p14="http://schemas.microsoft.com/office/powerpoint/2010/main" val="3388064071"/>
              </p:ext>
            </p:extLst>
          </p:nvPr>
        </p:nvGraphicFramePr>
        <p:xfrm>
          <a:off x="1075966" y="1345332"/>
          <a:ext cx="6096000" cy="2176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下矢印 5"/>
          <p:cNvSpPr/>
          <p:nvPr/>
        </p:nvSpPr>
        <p:spPr>
          <a:xfrm>
            <a:off x="5436096" y="1489348"/>
            <a:ext cx="1754518" cy="135865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故障：</a:t>
            </a:r>
            <a:endParaRPr kumimoji="1" lang="en-US" altLang="ja-JP" dirty="0" smtClean="0"/>
          </a:p>
          <a:p>
            <a:pPr algn="ctr"/>
            <a:r>
              <a:rPr lang="ja-JP" altLang="en-US" dirty="0"/>
              <a:t>Ｒ％</a:t>
            </a:r>
            <a:endParaRPr kumimoji="1" lang="ja-JP" altLang="en-US" dirty="0"/>
          </a:p>
        </p:txBody>
      </p:sp>
      <p:sp>
        <p:nvSpPr>
          <p:cNvPr id="8" name="左中かっこ 7"/>
          <p:cNvSpPr/>
          <p:nvPr/>
        </p:nvSpPr>
        <p:spPr>
          <a:xfrm rot="16200000">
            <a:off x="3141475" y="761273"/>
            <a:ext cx="540809" cy="4480483"/>
          </a:xfrm>
          <a:prstGeom prst="leftBrace">
            <a:avLst>
              <a:gd name="adj1" fmla="val 8333"/>
              <a:gd name="adj2" fmla="val 50922"/>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3383091" y="3649588"/>
            <a:ext cx="1620957" cy="523220"/>
          </a:xfrm>
          <a:prstGeom prst="rect">
            <a:avLst/>
          </a:prstGeom>
          <a:noFill/>
        </p:spPr>
        <p:txBody>
          <a:bodyPr wrap="none" rtlCol="0">
            <a:spAutoFit/>
          </a:bodyPr>
          <a:lstStyle/>
          <a:p>
            <a:r>
              <a:rPr kumimoji="1" lang="ja-JP" altLang="en-US" sz="2800" dirty="0" smtClean="0"/>
              <a:t>１００％</a:t>
            </a:r>
            <a:endParaRPr kumimoji="1" lang="ja-JP" altLang="en-US" sz="2800" dirty="0"/>
          </a:p>
        </p:txBody>
      </p:sp>
      <p:sp>
        <p:nvSpPr>
          <p:cNvPr id="12" name="左中かっこ 11"/>
          <p:cNvSpPr/>
          <p:nvPr/>
        </p:nvSpPr>
        <p:spPr>
          <a:xfrm rot="16200000">
            <a:off x="3853562" y="589994"/>
            <a:ext cx="540809" cy="5904657"/>
          </a:xfrm>
          <a:prstGeom prst="leftBrace">
            <a:avLst>
              <a:gd name="adj1" fmla="val 8333"/>
              <a:gd name="adj2" fmla="val 50922"/>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2995992" y="2945284"/>
            <a:ext cx="543739" cy="523220"/>
          </a:xfrm>
          <a:prstGeom prst="rect">
            <a:avLst/>
          </a:prstGeom>
          <a:noFill/>
        </p:spPr>
        <p:txBody>
          <a:bodyPr wrap="none" rtlCol="0">
            <a:spAutoFit/>
          </a:bodyPr>
          <a:lstStyle/>
          <a:p>
            <a:r>
              <a:rPr kumimoji="1" lang="ja-JP" altLang="en-US" sz="2800" dirty="0" smtClean="0"/>
              <a:t>Ｔ</a:t>
            </a:r>
            <a:endParaRPr kumimoji="1" lang="ja-JP" altLang="en-US" sz="2800" dirty="0"/>
          </a:p>
        </p:txBody>
      </p:sp>
      <p:sp>
        <p:nvSpPr>
          <p:cNvPr id="18" name="左中かっこ 17"/>
          <p:cNvSpPr/>
          <p:nvPr/>
        </p:nvSpPr>
        <p:spPr>
          <a:xfrm rot="16200000">
            <a:off x="6023898" y="2254564"/>
            <a:ext cx="540809" cy="1451941"/>
          </a:xfrm>
          <a:prstGeom prst="leftBrace">
            <a:avLst>
              <a:gd name="adj1" fmla="val 8333"/>
              <a:gd name="adj2" fmla="val 50922"/>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5960939" y="3001517"/>
            <a:ext cx="594168" cy="523220"/>
          </a:xfrm>
          <a:prstGeom prst="rect">
            <a:avLst/>
          </a:prstGeom>
          <a:noFill/>
        </p:spPr>
        <p:txBody>
          <a:bodyPr wrap="square" rtlCol="0">
            <a:spAutoFit/>
          </a:bodyPr>
          <a:lstStyle/>
          <a:p>
            <a:r>
              <a:rPr lang="ja-JP" altLang="en-US" sz="2800" dirty="0" smtClean="0"/>
              <a:t>Ｒ</a:t>
            </a:r>
            <a:endParaRPr kumimoji="1" lang="ja-JP" altLang="en-US" sz="2800" dirty="0"/>
          </a:p>
        </p:txBody>
      </p:sp>
    </p:spTree>
    <p:extLst>
      <p:ext uri="{BB962C8B-B14F-4D97-AF65-F5344CB8AC3E}">
        <p14:creationId xmlns:p14="http://schemas.microsoft.com/office/powerpoint/2010/main" val="2880817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稼働率</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14</a:t>
            </a:fld>
            <a:endParaRPr kumimoji="1" lang="ja-JP" altLang="en-US" dirty="0"/>
          </a:p>
        </p:txBody>
      </p:sp>
      <p:graphicFrame>
        <p:nvGraphicFramePr>
          <p:cNvPr id="5" name="図表 4"/>
          <p:cNvGraphicFramePr/>
          <p:nvPr>
            <p:extLst>
              <p:ext uri="{D42A27DB-BD31-4B8C-83A1-F6EECF244321}">
                <p14:modId xmlns:p14="http://schemas.microsoft.com/office/powerpoint/2010/main" val="1959266692"/>
              </p:ext>
            </p:extLst>
          </p:nvPr>
        </p:nvGraphicFramePr>
        <p:xfrm>
          <a:off x="1075966" y="1345332"/>
          <a:ext cx="6096000" cy="2176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下矢印 5"/>
          <p:cNvSpPr/>
          <p:nvPr/>
        </p:nvSpPr>
        <p:spPr>
          <a:xfrm>
            <a:off x="5436096" y="1489348"/>
            <a:ext cx="1754518" cy="135865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故障：</a:t>
            </a:r>
            <a:endParaRPr kumimoji="1" lang="en-US" altLang="ja-JP" dirty="0" smtClean="0"/>
          </a:p>
          <a:p>
            <a:pPr algn="ctr"/>
            <a:r>
              <a:rPr lang="ja-JP" altLang="en-US" dirty="0" smtClean="0"/>
              <a:t>１％</a:t>
            </a:r>
            <a:endParaRPr kumimoji="1" lang="ja-JP" altLang="en-US" dirty="0"/>
          </a:p>
        </p:txBody>
      </p:sp>
      <p:sp>
        <p:nvSpPr>
          <p:cNvPr id="8" name="左中かっこ 7"/>
          <p:cNvSpPr/>
          <p:nvPr/>
        </p:nvSpPr>
        <p:spPr>
          <a:xfrm rot="16200000">
            <a:off x="3141475" y="761273"/>
            <a:ext cx="540809" cy="4480483"/>
          </a:xfrm>
          <a:prstGeom prst="leftBrace">
            <a:avLst>
              <a:gd name="adj1" fmla="val 8333"/>
              <a:gd name="adj2" fmla="val 50922"/>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1486385" y="3631396"/>
            <a:ext cx="5533887" cy="523220"/>
          </a:xfrm>
          <a:prstGeom prst="rect">
            <a:avLst/>
          </a:prstGeom>
          <a:noFill/>
        </p:spPr>
        <p:txBody>
          <a:bodyPr wrap="none" rtlCol="0">
            <a:spAutoFit/>
          </a:bodyPr>
          <a:lstStyle/>
          <a:p>
            <a:r>
              <a:rPr kumimoji="1" lang="ja-JP" altLang="en-US" sz="2800" dirty="0" smtClean="0"/>
              <a:t>１００時間⇒ ９９時間 ： １時間</a:t>
            </a:r>
            <a:endParaRPr kumimoji="1" lang="ja-JP" altLang="en-US" sz="2800" dirty="0"/>
          </a:p>
        </p:txBody>
      </p:sp>
      <p:sp>
        <p:nvSpPr>
          <p:cNvPr id="12" name="左中かっこ 11"/>
          <p:cNvSpPr/>
          <p:nvPr/>
        </p:nvSpPr>
        <p:spPr>
          <a:xfrm rot="16200000">
            <a:off x="3853562" y="589994"/>
            <a:ext cx="540809" cy="5904657"/>
          </a:xfrm>
          <a:prstGeom prst="leftBrace">
            <a:avLst>
              <a:gd name="adj1" fmla="val 8333"/>
              <a:gd name="adj2" fmla="val 50922"/>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2995992" y="2945284"/>
            <a:ext cx="543739" cy="523220"/>
          </a:xfrm>
          <a:prstGeom prst="rect">
            <a:avLst/>
          </a:prstGeom>
          <a:noFill/>
        </p:spPr>
        <p:txBody>
          <a:bodyPr wrap="none" rtlCol="0">
            <a:spAutoFit/>
          </a:bodyPr>
          <a:lstStyle/>
          <a:p>
            <a:r>
              <a:rPr kumimoji="1" lang="ja-JP" altLang="en-US" sz="2800" dirty="0" smtClean="0"/>
              <a:t>Ｔ</a:t>
            </a:r>
            <a:endParaRPr kumimoji="1" lang="ja-JP" altLang="en-US" sz="2800" dirty="0"/>
          </a:p>
        </p:txBody>
      </p:sp>
      <p:sp>
        <p:nvSpPr>
          <p:cNvPr id="18" name="左中かっこ 17"/>
          <p:cNvSpPr/>
          <p:nvPr/>
        </p:nvSpPr>
        <p:spPr>
          <a:xfrm rot="16200000">
            <a:off x="6023898" y="2254564"/>
            <a:ext cx="540809" cy="1451941"/>
          </a:xfrm>
          <a:prstGeom prst="leftBrace">
            <a:avLst>
              <a:gd name="adj1" fmla="val 8333"/>
              <a:gd name="adj2" fmla="val 50922"/>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5960939" y="3001517"/>
            <a:ext cx="594168" cy="523220"/>
          </a:xfrm>
          <a:prstGeom prst="rect">
            <a:avLst/>
          </a:prstGeom>
          <a:noFill/>
        </p:spPr>
        <p:txBody>
          <a:bodyPr wrap="square" rtlCol="0">
            <a:spAutoFit/>
          </a:bodyPr>
          <a:lstStyle/>
          <a:p>
            <a:r>
              <a:rPr lang="ja-JP" altLang="en-US" sz="2800" dirty="0" smtClean="0"/>
              <a:t>Ｒ</a:t>
            </a:r>
            <a:endParaRPr kumimoji="1" lang="ja-JP" altLang="en-US" sz="2800" dirty="0"/>
          </a:p>
        </p:txBody>
      </p:sp>
      <p:sp>
        <p:nvSpPr>
          <p:cNvPr id="14" name="テキスト ボックス 13"/>
          <p:cNvSpPr txBox="1"/>
          <p:nvPr/>
        </p:nvSpPr>
        <p:spPr>
          <a:xfrm>
            <a:off x="1486385" y="4165857"/>
            <a:ext cx="5533887" cy="523220"/>
          </a:xfrm>
          <a:prstGeom prst="rect">
            <a:avLst/>
          </a:prstGeom>
          <a:noFill/>
        </p:spPr>
        <p:txBody>
          <a:bodyPr wrap="none" rtlCol="0">
            <a:spAutoFit/>
          </a:bodyPr>
          <a:lstStyle/>
          <a:p>
            <a:r>
              <a:rPr kumimoji="1" lang="ja-JP" altLang="en-US" sz="2800" dirty="0" smtClean="0"/>
              <a:t>１０時間⇒ ９時間５４分 ： ６分</a:t>
            </a:r>
            <a:endParaRPr kumimoji="1" lang="ja-JP" altLang="en-US" sz="2800" dirty="0"/>
          </a:p>
        </p:txBody>
      </p:sp>
    </p:spTree>
    <p:extLst>
      <p:ext uri="{BB962C8B-B14F-4D97-AF65-F5344CB8AC3E}">
        <p14:creationId xmlns:p14="http://schemas.microsoft.com/office/powerpoint/2010/main" val="399640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稼働率</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71458340"/>
              </p:ext>
            </p:extLst>
          </p:nvPr>
        </p:nvGraphicFramePr>
        <p:xfrm>
          <a:off x="457200" y="1341438"/>
          <a:ext cx="7239185" cy="3200400"/>
        </p:xfrm>
        <a:graphic>
          <a:graphicData uri="http://schemas.openxmlformats.org/drawingml/2006/table">
            <a:tbl>
              <a:tblPr>
                <a:tableStyleId>{E8B1032C-EA38-4F05-BA0D-38AFFFC7BED3}</a:tableStyleId>
              </a:tblPr>
              <a:tblGrid>
                <a:gridCol w="2944834"/>
                <a:gridCol w="4294351"/>
              </a:tblGrid>
              <a:tr h="457200">
                <a:tc gridSpan="2">
                  <a:txBody>
                    <a:bodyPr/>
                    <a:lstStyle/>
                    <a:p>
                      <a:pPr algn="ctr"/>
                      <a:r>
                        <a:rPr lang="zh-TW" altLang="en-US" sz="2400" b="1" dirty="0"/>
                        <a:t>年間停止時間</a:t>
                      </a:r>
                    </a:p>
                  </a:txBody>
                  <a:tcPr marL="137205" marR="137205" anchor="ctr"/>
                </a:tc>
                <a:tc hMerge="1">
                  <a:txBody>
                    <a:bodyPr/>
                    <a:lstStyle/>
                    <a:p>
                      <a:endParaRPr kumimoji="1" lang="ja-JP" altLang="en-US"/>
                    </a:p>
                  </a:txBody>
                  <a:tcPr/>
                </a:tc>
              </a:tr>
              <a:tr h="0">
                <a:tc>
                  <a:txBody>
                    <a:bodyPr/>
                    <a:lstStyle/>
                    <a:p>
                      <a:pPr algn="ctr"/>
                      <a:r>
                        <a:rPr lang="ja-JP" altLang="en-US" sz="2400" dirty="0"/>
                        <a:t>稼働率</a:t>
                      </a:r>
                    </a:p>
                  </a:txBody>
                  <a:tcPr marL="137205" marR="137205" anchor="ctr"/>
                </a:tc>
                <a:tc>
                  <a:txBody>
                    <a:bodyPr/>
                    <a:lstStyle/>
                    <a:p>
                      <a:pPr algn="ctr"/>
                      <a:r>
                        <a:rPr lang="ja-JP" altLang="en-US" sz="2400" dirty="0" smtClean="0"/>
                        <a:t>動作不能時間</a:t>
                      </a:r>
                      <a:endParaRPr lang="zh-TW" altLang="en-US" sz="2400" dirty="0"/>
                    </a:p>
                  </a:txBody>
                  <a:tcPr marL="137205" marR="137205" anchor="ctr"/>
                </a:tc>
              </a:tr>
              <a:tr h="0">
                <a:tc>
                  <a:txBody>
                    <a:bodyPr/>
                    <a:lstStyle/>
                    <a:p>
                      <a:pPr algn="r"/>
                      <a:r>
                        <a:rPr lang="en-US" altLang="ja-JP" sz="2400" dirty="0"/>
                        <a:t>99.9999%</a:t>
                      </a:r>
                    </a:p>
                  </a:txBody>
                  <a:tcPr marL="137205" marR="137205" anchor="ctr"/>
                </a:tc>
                <a:tc>
                  <a:txBody>
                    <a:bodyPr/>
                    <a:lstStyle/>
                    <a:p>
                      <a:pPr algn="r"/>
                      <a:r>
                        <a:rPr lang="en-US" altLang="ja-JP" sz="2400" dirty="0">
                          <a:effectLst/>
                        </a:rPr>
                        <a:t>32</a:t>
                      </a:r>
                      <a:r>
                        <a:rPr lang="ja-JP" altLang="en-US" sz="2400" dirty="0">
                          <a:effectLst/>
                        </a:rPr>
                        <a:t>秒</a:t>
                      </a:r>
                    </a:p>
                  </a:txBody>
                  <a:tcPr marL="137205" marR="137205" anchor="ctr"/>
                </a:tc>
              </a:tr>
              <a:tr h="0">
                <a:tc>
                  <a:txBody>
                    <a:bodyPr/>
                    <a:lstStyle/>
                    <a:p>
                      <a:pPr algn="r"/>
                      <a:r>
                        <a:rPr lang="en-US" altLang="ja-JP" sz="2400"/>
                        <a:t>99.999%</a:t>
                      </a:r>
                    </a:p>
                  </a:txBody>
                  <a:tcPr marL="137205" marR="137205" anchor="ctr"/>
                </a:tc>
                <a:tc>
                  <a:txBody>
                    <a:bodyPr/>
                    <a:lstStyle/>
                    <a:p>
                      <a:pPr algn="r"/>
                      <a:r>
                        <a:rPr lang="en-US" altLang="ja-JP" sz="2400" dirty="0">
                          <a:effectLst/>
                        </a:rPr>
                        <a:t>5</a:t>
                      </a:r>
                      <a:r>
                        <a:rPr lang="ja-JP" altLang="en-US" sz="2400" dirty="0">
                          <a:effectLst/>
                        </a:rPr>
                        <a:t>分</a:t>
                      </a:r>
                      <a:r>
                        <a:rPr lang="en-US" altLang="ja-JP" sz="2400" dirty="0">
                          <a:effectLst/>
                        </a:rPr>
                        <a:t>15</a:t>
                      </a:r>
                      <a:r>
                        <a:rPr lang="ja-JP" altLang="en-US" sz="2400" dirty="0">
                          <a:effectLst/>
                        </a:rPr>
                        <a:t>秒</a:t>
                      </a:r>
                    </a:p>
                  </a:txBody>
                  <a:tcPr marL="137205" marR="137205" anchor="ctr"/>
                </a:tc>
              </a:tr>
              <a:tr h="0">
                <a:tc>
                  <a:txBody>
                    <a:bodyPr/>
                    <a:lstStyle/>
                    <a:p>
                      <a:pPr algn="r"/>
                      <a:r>
                        <a:rPr lang="en-US" altLang="ja-JP" sz="2400"/>
                        <a:t>99.99%</a:t>
                      </a:r>
                    </a:p>
                  </a:txBody>
                  <a:tcPr marL="137205" marR="137205" anchor="ctr"/>
                </a:tc>
                <a:tc>
                  <a:txBody>
                    <a:bodyPr/>
                    <a:lstStyle/>
                    <a:p>
                      <a:pPr algn="r"/>
                      <a:r>
                        <a:rPr lang="en-US" altLang="ja-JP" sz="2400" dirty="0">
                          <a:effectLst/>
                        </a:rPr>
                        <a:t>52</a:t>
                      </a:r>
                      <a:r>
                        <a:rPr lang="ja-JP" altLang="en-US" sz="2400" dirty="0">
                          <a:effectLst/>
                        </a:rPr>
                        <a:t>分</a:t>
                      </a:r>
                      <a:r>
                        <a:rPr lang="en-US" altLang="ja-JP" sz="2400" dirty="0">
                          <a:effectLst/>
                        </a:rPr>
                        <a:t>34</a:t>
                      </a:r>
                      <a:r>
                        <a:rPr lang="ja-JP" altLang="en-US" sz="2400" dirty="0">
                          <a:effectLst/>
                        </a:rPr>
                        <a:t>秒</a:t>
                      </a:r>
                    </a:p>
                  </a:txBody>
                  <a:tcPr marL="137205" marR="137205" anchor="ctr"/>
                </a:tc>
              </a:tr>
              <a:tr h="0">
                <a:tc>
                  <a:txBody>
                    <a:bodyPr/>
                    <a:lstStyle/>
                    <a:p>
                      <a:pPr algn="r"/>
                      <a:r>
                        <a:rPr lang="en-US" altLang="ja-JP" sz="2400" dirty="0"/>
                        <a:t>99.9%</a:t>
                      </a:r>
                    </a:p>
                  </a:txBody>
                  <a:tcPr marL="137205" marR="137205" anchor="ctr"/>
                </a:tc>
                <a:tc>
                  <a:txBody>
                    <a:bodyPr/>
                    <a:lstStyle/>
                    <a:p>
                      <a:pPr algn="r"/>
                      <a:r>
                        <a:rPr lang="en-US" altLang="ja-JP" sz="2400">
                          <a:effectLst/>
                        </a:rPr>
                        <a:t>8</a:t>
                      </a:r>
                      <a:r>
                        <a:rPr lang="ja-JP" altLang="en-US" sz="2400">
                          <a:effectLst/>
                        </a:rPr>
                        <a:t>時間</a:t>
                      </a:r>
                      <a:r>
                        <a:rPr lang="en-US" altLang="ja-JP" sz="2400">
                          <a:effectLst/>
                        </a:rPr>
                        <a:t>46</a:t>
                      </a:r>
                      <a:r>
                        <a:rPr lang="ja-JP" altLang="en-US" sz="2400">
                          <a:effectLst/>
                        </a:rPr>
                        <a:t>分</a:t>
                      </a:r>
                    </a:p>
                  </a:txBody>
                  <a:tcPr marL="137205" marR="137205" anchor="ctr"/>
                </a:tc>
              </a:tr>
              <a:tr h="0">
                <a:tc>
                  <a:txBody>
                    <a:bodyPr/>
                    <a:lstStyle/>
                    <a:p>
                      <a:pPr algn="r"/>
                      <a:r>
                        <a:rPr lang="en-US" altLang="ja-JP" sz="2400" dirty="0"/>
                        <a:t>99%</a:t>
                      </a:r>
                    </a:p>
                  </a:txBody>
                  <a:tcPr marL="137205" marR="137205" anchor="ctr"/>
                </a:tc>
                <a:tc>
                  <a:txBody>
                    <a:bodyPr/>
                    <a:lstStyle/>
                    <a:p>
                      <a:pPr algn="r"/>
                      <a:r>
                        <a:rPr lang="en-US" altLang="zh-TW" sz="2400" dirty="0">
                          <a:effectLst/>
                        </a:rPr>
                        <a:t>3</a:t>
                      </a:r>
                      <a:r>
                        <a:rPr lang="zh-TW" altLang="en-US" sz="2400" dirty="0">
                          <a:effectLst/>
                        </a:rPr>
                        <a:t>日</a:t>
                      </a:r>
                      <a:r>
                        <a:rPr lang="en-US" altLang="zh-TW" sz="2400" dirty="0">
                          <a:effectLst/>
                        </a:rPr>
                        <a:t>15</a:t>
                      </a:r>
                      <a:r>
                        <a:rPr lang="zh-TW" altLang="en-US" sz="2400" dirty="0">
                          <a:effectLst/>
                        </a:rPr>
                        <a:t>時間</a:t>
                      </a:r>
                      <a:r>
                        <a:rPr lang="en-US" altLang="zh-TW" sz="2400" dirty="0">
                          <a:effectLst/>
                        </a:rPr>
                        <a:t>36</a:t>
                      </a:r>
                      <a:r>
                        <a:rPr lang="zh-TW" altLang="en-US" sz="2400" dirty="0">
                          <a:effectLst/>
                        </a:rPr>
                        <a:t>分</a:t>
                      </a:r>
                    </a:p>
                  </a:txBody>
                  <a:tcPr marL="137205" marR="137205" anchor="ctr"/>
                </a:tc>
              </a:tr>
            </a:tbl>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15</a:t>
            </a:fld>
            <a:endParaRPr kumimoji="1" lang="ja-JP" altLang="en-US" dirty="0"/>
          </a:p>
        </p:txBody>
      </p:sp>
    </p:spTree>
    <p:extLst>
      <p:ext uri="{BB962C8B-B14F-4D97-AF65-F5344CB8AC3E}">
        <p14:creationId xmlns:p14="http://schemas.microsoft.com/office/powerpoint/2010/main" val="2105424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２つのシステムの稼働率</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２つのシステムが連続する場合・・・</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16</a:t>
            </a:fld>
            <a:endParaRPr kumimoji="1" lang="ja-JP" altLang="en-US" dirty="0"/>
          </a:p>
        </p:txBody>
      </p:sp>
      <p:sp>
        <p:nvSpPr>
          <p:cNvPr id="5" name="角丸四角形 4"/>
          <p:cNvSpPr/>
          <p:nvPr/>
        </p:nvSpPr>
        <p:spPr>
          <a:xfrm>
            <a:off x="1187624" y="2281436"/>
            <a:ext cx="2376264" cy="151216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システムＡ</a:t>
            </a:r>
            <a:endParaRPr kumimoji="1" lang="en-US" altLang="ja-JP" dirty="0" smtClean="0"/>
          </a:p>
          <a:p>
            <a:pPr algn="ctr"/>
            <a:r>
              <a:rPr lang="ja-JP" altLang="en-US" dirty="0" smtClean="0"/>
              <a:t>稼働率９９％</a:t>
            </a:r>
            <a:endParaRPr kumimoji="1" lang="ja-JP" altLang="en-US" dirty="0"/>
          </a:p>
        </p:txBody>
      </p:sp>
      <p:sp>
        <p:nvSpPr>
          <p:cNvPr id="6" name="角丸四角形 5"/>
          <p:cNvSpPr/>
          <p:nvPr/>
        </p:nvSpPr>
        <p:spPr>
          <a:xfrm>
            <a:off x="4788024" y="2281436"/>
            <a:ext cx="2376264"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システムＢ</a:t>
            </a:r>
            <a:endParaRPr kumimoji="1" lang="en-US" altLang="ja-JP" dirty="0" smtClean="0"/>
          </a:p>
          <a:p>
            <a:pPr algn="ctr"/>
            <a:r>
              <a:rPr lang="ja-JP" altLang="en-US" dirty="0" smtClean="0"/>
              <a:t>稼働率９９．９％</a:t>
            </a:r>
            <a:endParaRPr kumimoji="1" lang="ja-JP" altLang="en-US" dirty="0"/>
          </a:p>
        </p:txBody>
      </p:sp>
      <p:sp>
        <p:nvSpPr>
          <p:cNvPr id="7" name="右矢印 6"/>
          <p:cNvSpPr/>
          <p:nvPr/>
        </p:nvSpPr>
        <p:spPr>
          <a:xfrm>
            <a:off x="3707904" y="2641476"/>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右矢印 7"/>
          <p:cNvSpPr/>
          <p:nvPr/>
        </p:nvSpPr>
        <p:spPr>
          <a:xfrm>
            <a:off x="251520" y="2641476"/>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右矢印 8"/>
          <p:cNvSpPr/>
          <p:nvPr/>
        </p:nvSpPr>
        <p:spPr>
          <a:xfrm>
            <a:off x="7308304" y="2641476"/>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98328" y="4299401"/>
            <a:ext cx="5790368" cy="646331"/>
          </a:xfrm>
          <a:prstGeom prst="rect">
            <a:avLst/>
          </a:prstGeom>
          <a:noFill/>
        </p:spPr>
        <p:txBody>
          <a:bodyPr wrap="none" rtlCol="0">
            <a:spAutoFit/>
          </a:bodyPr>
          <a:lstStyle/>
          <a:p>
            <a:r>
              <a:rPr kumimoji="1" lang="ja-JP" altLang="en-US" dirty="0" smtClean="0"/>
              <a:t>全体稼働率  ＝  稼働率Ａ  </a:t>
            </a:r>
            <a:r>
              <a:rPr kumimoji="1" lang="en-US" altLang="ja-JP" dirty="0" smtClean="0"/>
              <a:t>×  </a:t>
            </a:r>
            <a:r>
              <a:rPr kumimoji="1" lang="ja-JP" altLang="en-US" dirty="0" smtClean="0"/>
              <a:t>稼働率Ｂ</a:t>
            </a:r>
            <a:endParaRPr kumimoji="1" lang="en-US" altLang="ja-JP" dirty="0" smtClean="0"/>
          </a:p>
          <a:p>
            <a:r>
              <a:rPr lang="ja-JP" altLang="en-US" dirty="0"/>
              <a:t>　</a:t>
            </a:r>
            <a:r>
              <a:rPr lang="ja-JP" altLang="en-US" dirty="0" smtClean="0"/>
              <a:t>　　　　  ＝  ９８．９％  ＜  稼働率Ａ  ＜ 稼働率Ｂ</a:t>
            </a:r>
            <a:endParaRPr kumimoji="1" lang="ja-JP" altLang="en-US" dirty="0"/>
          </a:p>
        </p:txBody>
      </p:sp>
      <p:sp>
        <p:nvSpPr>
          <p:cNvPr id="11" name="左中かっこ 10"/>
          <p:cNvSpPr/>
          <p:nvPr/>
        </p:nvSpPr>
        <p:spPr>
          <a:xfrm rot="16200000">
            <a:off x="3893385" y="958354"/>
            <a:ext cx="540809" cy="6049813"/>
          </a:xfrm>
          <a:prstGeom prst="leftBrace">
            <a:avLst>
              <a:gd name="adj1" fmla="val 8333"/>
              <a:gd name="adj2" fmla="val 50922"/>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12" name="星 8 11"/>
          <p:cNvSpPr/>
          <p:nvPr/>
        </p:nvSpPr>
        <p:spPr>
          <a:xfrm>
            <a:off x="2537774" y="1777380"/>
            <a:ext cx="3204356" cy="1656184"/>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dirty="0" smtClean="0"/>
              <a:t>年間動作</a:t>
            </a:r>
            <a:r>
              <a:rPr lang="ja-JP" altLang="en-US" b="1" dirty="0"/>
              <a:t>不能時間</a:t>
            </a:r>
            <a:endParaRPr lang="zh-TW" altLang="en-US" b="1" dirty="0"/>
          </a:p>
          <a:p>
            <a:pPr algn="ctr"/>
            <a:r>
              <a:rPr kumimoji="1" lang="ja-JP" altLang="en-US" b="1" dirty="0" smtClean="0"/>
              <a:t>４日  ０時間１６分</a:t>
            </a:r>
            <a:endParaRPr kumimoji="1" lang="ja-JP" altLang="en-US" b="1" dirty="0"/>
          </a:p>
        </p:txBody>
      </p:sp>
      <p:pic>
        <p:nvPicPr>
          <p:cNvPr id="13"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448130"/>
            <a:ext cx="18288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93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grpId="0" nodeType="clickEffect">
                                  <p:stCondLst>
                                    <p:cond delay="0"/>
                                  </p:stCondLst>
                                  <p:childTnLst>
                                    <p:animEffect transition="out" filter="wipe(down)">
                                      <p:cBhvr>
                                        <p:cTn id="11" dur="180" accel="50000">
                                          <p:stCondLst>
                                            <p:cond delay="1820"/>
                                          </p:stCondLst>
                                        </p:cTn>
                                        <p:tgtEl>
                                          <p:spTgt spid="9"/>
                                        </p:tgtEl>
                                      </p:cBhvr>
                                    </p:animEffect>
                                    <p:anim calcmode="lin" valueType="num">
                                      <p:cBhvr>
                                        <p:cTn id="12"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19" dur="26">
                                          <p:stCondLst>
                                            <p:cond delay="620"/>
                                          </p:stCondLst>
                                        </p:cTn>
                                        <p:tgtEl>
                                          <p:spTgt spid="9"/>
                                        </p:tgtEl>
                                      </p:cBhvr>
                                      <p:to x="100000" y="60000"/>
                                    </p:animScale>
                                    <p:animScale>
                                      <p:cBhvr>
                                        <p:cTn id="20" dur="166" decel="50000">
                                          <p:stCondLst>
                                            <p:cond delay="646"/>
                                          </p:stCondLst>
                                        </p:cTn>
                                        <p:tgtEl>
                                          <p:spTgt spid="9"/>
                                        </p:tgtEl>
                                      </p:cBhvr>
                                      <p:to x="100000" y="100000"/>
                                    </p:animScale>
                                    <p:animScale>
                                      <p:cBhvr>
                                        <p:cTn id="21" dur="26">
                                          <p:stCondLst>
                                            <p:cond delay="1312"/>
                                          </p:stCondLst>
                                        </p:cTn>
                                        <p:tgtEl>
                                          <p:spTgt spid="9"/>
                                        </p:tgtEl>
                                      </p:cBhvr>
                                      <p:to x="100000" y="80000"/>
                                    </p:animScale>
                                    <p:animScale>
                                      <p:cBhvr>
                                        <p:cTn id="22" dur="166" decel="50000">
                                          <p:stCondLst>
                                            <p:cond delay="1338"/>
                                          </p:stCondLst>
                                        </p:cTn>
                                        <p:tgtEl>
                                          <p:spTgt spid="9"/>
                                        </p:tgtEl>
                                      </p:cBhvr>
                                      <p:to x="100000" y="100000"/>
                                    </p:animScale>
                                    <p:animScale>
                                      <p:cBhvr>
                                        <p:cTn id="23" dur="26">
                                          <p:stCondLst>
                                            <p:cond delay="1642"/>
                                          </p:stCondLst>
                                        </p:cTn>
                                        <p:tgtEl>
                                          <p:spTgt spid="9"/>
                                        </p:tgtEl>
                                      </p:cBhvr>
                                      <p:to x="100000" y="90000"/>
                                    </p:animScale>
                                    <p:animScale>
                                      <p:cBhvr>
                                        <p:cTn id="24" dur="166" decel="50000">
                                          <p:stCondLst>
                                            <p:cond delay="1668"/>
                                          </p:stCondLst>
                                        </p:cTn>
                                        <p:tgtEl>
                                          <p:spTgt spid="9"/>
                                        </p:tgtEl>
                                      </p:cBhvr>
                                      <p:to x="100000" y="100000"/>
                                    </p:animScale>
                                    <p:animScale>
                                      <p:cBhvr>
                                        <p:cTn id="25" dur="26">
                                          <p:stCondLst>
                                            <p:cond delay="1808"/>
                                          </p:stCondLst>
                                        </p:cTn>
                                        <p:tgtEl>
                                          <p:spTgt spid="9"/>
                                        </p:tgtEl>
                                      </p:cBhvr>
                                      <p:to x="100000" y="95000"/>
                                    </p:animScale>
                                    <p:animScale>
                                      <p:cBhvr>
                                        <p:cTn id="26" dur="166" decel="50000">
                                          <p:stCondLst>
                                            <p:cond delay="1834"/>
                                          </p:stCondLst>
                                        </p:cTn>
                                        <p:tgtEl>
                                          <p:spTgt spid="9"/>
                                        </p:tgtEl>
                                      </p:cBhvr>
                                      <p:to x="100000" y="100000"/>
                                    </p:animScale>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anim calcmode="lin" valueType="num">
                                      <p:cBhvr>
                                        <p:cTn id="33" dur="1000" fill="hold"/>
                                        <p:tgtEl>
                                          <p:spTgt spid="11"/>
                                        </p:tgtEl>
                                        <p:attrNameLst>
                                          <p:attrName>ppt_x</p:attrName>
                                        </p:attrNameLst>
                                      </p:cBhvr>
                                      <p:tavLst>
                                        <p:tav tm="0">
                                          <p:val>
                                            <p:strVal val="#ppt_x"/>
                                          </p:val>
                                        </p:tav>
                                        <p:tav tm="100000">
                                          <p:val>
                                            <p:strVal val="#ppt_x"/>
                                          </p:val>
                                        </p:tav>
                                      </p:tavLst>
                                    </p:anim>
                                    <p:anim calcmode="lin" valueType="num">
                                      <p:cBhvr>
                                        <p:cTn id="34" dur="1000" fill="hold"/>
                                        <p:tgtEl>
                                          <p:spTgt spid="1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２つのシステムの稼働率</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２つのシステムが協力する場合・・・</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17</a:t>
            </a:fld>
            <a:endParaRPr kumimoji="1" lang="ja-JP" altLang="en-US" dirty="0"/>
          </a:p>
        </p:txBody>
      </p:sp>
      <p:sp>
        <p:nvSpPr>
          <p:cNvPr id="5" name="角丸四角形 4"/>
          <p:cNvSpPr/>
          <p:nvPr/>
        </p:nvSpPr>
        <p:spPr>
          <a:xfrm>
            <a:off x="2195736" y="2148102"/>
            <a:ext cx="4298776" cy="82402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システムＡ</a:t>
            </a:r>
            <a:endParaRPr kumimoji="1" lang="en-US" altLang="ja-JP" dirty="0" smtClean="0"/>
          </a:p>
          <a:p>
            <a:pPr algn="ctr"/>
            <a:r>
              <a:rPr lang="ja-JP" altLang="en-US" dirty="0" smtClean="0"/>
              <a:t>稼働率９９％</a:t>
            </a:r>
            <a:endParaRPr kumimoji="1" lang="ja-JP" altLang="en-US" dirty="0"/>
          </a:p>
        </p:txBody>
      </p:sp>
      <p:sp>
        <p:nvSpPr>
          <p:cNvPr id="6" name="角丸四角形 5"/>
          <p:cNvSpPr/>
          <p:nvPr/>
        </p:nvSpPr>
        <p:spPr>
          <a:xfrm>
            <a:off x="2195736" y="2972130"/>
            <a:ext cx="4298776" cy="8214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システムＢ</a:t>
            </a:r>
            <a:endParaRPr kumimoji="1" lang="en-US" altLang="ja-JP" dirty="0" smtClean="0"/>
          </a:p>
          <a:p>
            <a:pPr algn="ctr"/>
            <a:r>
              <a:rPr lang="ja-JP" altLang="en-US" dirty="0" smtClean="0"/>
              <a:t>稼働率９９．９％</a:t>
            </a:r>
            <a:endParaRPr kumimoji="1" lang="ja-JP" altLang="en-US" dirty="0"/>
          </a:p>
        </p:txBody>
      </p:sp>
      <p:sp>
        <p:nvSpPr>
          <p:cNvPr id="8" name="右矢印 7"/>
          <p:cNvSpPr/>
          <p:nvPr/>
        </p:nvSpPr>
        <p:spPr>
          <a:xfrm>
            <a:off x="1138883" y="2569468"/>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右矢印 8"/>
          <p:cNvSpPr/>
          <p:nvPr/>
        </p:nvSpPr>
        <p:spPr>
          <a:xfrm>
            <a:off x="6660232" y="2590779"/>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98328" y="4299401"/>
            <a:ext cx="6252033" cy="923330"/>
          </a:xfrm>
          <a:prstGeom prst="rect">
            <a:avLst/>
          </a:prstGeom>
          <a:noFill/>
        </p:spPr>
        <p:txBody>
          <a:bodyPr wrap="none" rtlCol="0">
            <a:spAutoFit/>
          </a:bodyPr>
          <a:lstStyle/>
          <a:p>
            <a:r>
              <a:rPr kumimoji="1" lang="ja-JP" altLang="en-US" dirty="0" smtClean="0"/>
              <a:t>全体稼働率  ＝  １００％ － 故障率Ａ  </a:t>
            </a:r>
            <a:r>
              <a:rPr kumimoji="1" lang="en-US" altLang="ja-JP" dirty="0" smtClean="0"/>
              <a:t>×  </a:t>
            </a:r>
            <a:r>
              <a:rPr lang="ja-JP" altLang="en-US" dirty="0"/>
              <a:t>故障</a:t>
            </a:r>
            <a:r>
              <a:rPr kumimoji="1" lang="ja-JP" altLang="en-US" dirty="0" smtClean="0"/>
              <a:t>率Ｂ</a:t>
            </a:r>
            <a:endParaRPr kumimoji="1" lang="en-US" altLang="ja-JP" dirty="0" smtClean="0"/>
          </a:p>
          <a:p>
            <a:r>
              <a:rPr lang="ja-JP" altLang="en-US" dirty="0" smtClean="0"/>
              <a:t>　　　　　  ＝  １００％ </a:t>
            </a:r>
            <a:r>
              <a:rPr lang="ja-JP" altLang="en-US" dirty="0"/>
              <a:t>－ </a:t>
            </a:r>
            <a:r>
              <a:rPr lang="ja-JP" altLang="en-US" dirty="0" smtClean="0"/>
              <a:t>１％  </a:t>
            </a:r>
            <a:r>
              <a:rPr lang="en-US" altLang="ja-JP" dirty="0"/>
              <a:t>×  </a:t>
            </a:r>
            <a:r>
              <a:rPr lang="ja-JP" altLang="en-US" dirty="0" smtClean="0"/>
              <a:t>０．１％</a:t>
            </a:r>
            <a:endParaRPr lang="en-US" altLang="ja-JP" dirty="0"/>
          </a:p>
          <a:p>
            <a:r>
              <a:rPr lang="ja-JP" altLang="en-US" dirty="0"/>
              <a:t>　</a:t>
            </a:r>
            <a:r>
              <a:rPr lang="ja-JP" altLang="en-US" dirty="0" smtClean="0"/>
              <a:t>　　　　  ＝  ９９．９９９％  ≫ 稼働率Ｂ </a:t>
            </a:r>
            <a:r>
              <a:rPr lang="ja-JP" altLang="en-US" dirty="0"/>
              <a:t>＞</a:t>
            </a:r>
            <a:r>
              <a:rPr lang="ja-JP" altLang="en-US" dirty="0" smtClean="0"/>
              <a:t> 稼働率Ａ</a:t>
            </a:r>
            <a:endParaRPr kumimoji="1" lang="ja-JP" altLang="en-US" dirty="0"/>
          </a:p>
        </p:txBody>
      </p:sp>
      <p:sp>
        <p:nvSpPr>
          <p:cNvPr id="11" name="左中かっこ 10"/>
          <p:cNvSpPr/>
          <p:nvPr/>
        </p:nvSpPr>
        <p:spPr>
          <a:xfrm rot="16200000">
            <a:off x="3893385" y="958354"/>
            <a:ext cx="540809" cy="6049813"/>
          </a:xfrm>
          <a:prstGeom prst="leftBrace">
            <a:avLst>
              <a:gd name="adj1" fmla="val 8333"/>
              <a:gd name="adj2" fmla="val 50922"/>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pic>
        <p:nvPicPr>
          <p:cNvPr id="13"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484121"/>
            <a:ext cx="18288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979" y="2188856"/>
            <a:ext cx="1828800" cy="1524000"/>
          </a:xfrm>
          <a:prstGeom prst="rect">
            <a:avLst/>
          </a:prstGeom>
          <a:noFill/>
          <a:extLst>
            <a:ext uri="{909E8E84-426E-40DD-AFC4-6F175D3DCCD1}">
              <a14:hiddenFill xmlns:a14="http://schemas.microsoft.com/office/drawing/2010/main">
                <a:solidFill>
                  <a:srgbClr val="FFFFFF"/>
                </a:solidFill>
              </a14:hiddenFill>
            </a:ext>
          </a:extLst>
        </p:spPr>
      </p:pic>
      <p:sp>
        <p:nvSpPr>
          <p:cNvPr id="12" name="星 8 11"/>
          <p:cNvSpPr/>
          <p:nvPr/>
        </p:nvSpPr>
        <p:spPr>
          <a:xfrm>
            <a:off x="593558" y="2056672"/>
            <a:ext cx="3204356" cy="1656184"/>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dirty="0" smtClean="0"/>
              <a:t>年間動作</a:t>
            </a:r>
            <a:r>
              <a:rPr lang="ja-JP" altLang="en-US" b="1" dirty="0"/>
              <a:t>不能時間</a:t>
            </a:r>
            <a:endParaRPr lang="zh-TW" altLang="en-US" b="1" dirty="0"/>
          </a:p>
          <a:p>
            <a:pPr algn="ctr"/>
            <a:r>
              <a:rPr kumimoji="1" lang="ja-JP" altLang="en-US" b="1" dirty="0" smtClean="0"/>
              <a:t>５分１５秒</a:t>
            </a:r>
            <a:endParaRPr kumimoji="1" lang="ja-JP" altLang="en-US" b="1" dirty="0"/>
          </a:p>
        </p:txBody>
      </p:sp>
    </p:spTree>
    <p:extLst>
      <p:ext uri="{BB962C8B-B14F-4D97-AF65-F5344CB8AC3E}">
        <p14:creationId xmlns:p14="http://schemas.microsoft.com/office/powerpoint/2010/main" val="132703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xit" presetSubtype="0" fill="hold" grpId="0" nodeType="clickEffect">
                                  <p:stCondLst>
                                    <p:cond delay="0"/>
                                  </p:stCondLst>
                                  <p:childTnLst>
                                    <p:animEffect transition="out" filter="wipe(down)">
                                      <p:cBhvr>
                                        <p:cTn id="16" dur="180" accel="50000">
                                          <p:stCondLst>
                                            <p:cond delay="1820"/>
                                          </p:stCondLst>
                                        </p:cTn>
                                        <p:tgtEl>
                                          <p:spTgt spid="9"/>
                                        </p:tgtEl>
                                      </p:cBhvr>
                                    </p:animEffect>
                                    <p:anim calcmode="lin" valueType="num">
                                      <p:cBhvr>
                                        <p:cTn id="17"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18"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19"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0"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1"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2"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3"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24" dur="26">
                                          <p:stCondLst>
                                            <p:cond delay="620"/>
                                          </p:stCondLst>
                                        </p:cTn>
                                        <p:tgtEl>
                                          <p:spTgt spid="9"/>
                                        </p:tgtEl>
                                      </p:cBhvr>
                                      <p:to x="100000" y="60000"/>
                                    </p:animScale>
                                    <p:animScale>
                                      <p:cBhvr>
                                        <p:cTn id="25" dur="166" decel="50000">
                                          <p:stCondLst>
                                            <p:cond delay="646"/>
                                          </p:stCondLst>
                                        </p:cTn>
                                        <p:tgtEl>
                                          <p:spTgt spid="9"/>
                                        </p:tgtEl>
                                      </p:cBhvr>
                                      <p:to x="100000" y="100000"/>
                                    </p:animScale>
                                    <p:animScale>
                                      <p:cBhvr>
                                        <p:cTn id="26" dur="26">
                                          <p:stCondLst>
                                            <p:cond delay="1312"/>
                                          </p:stCondLst>
                                        </p:cTn>
                                        <p:tgtEl>
                                          <p:spTgt spid="9"/>
                                        </p:tgtEl>
                                      </p:cBhvr>
                                      <p:to x="100000" y="80000"/>
                                    </p:animScale>
                                    <p:animScale>
                                      <p:cBhvr>
                                        <p:cTn id="27" dur="166" decel="50000">
                                          <p:stCondLst>
                                            <p:cond delay="1338"/>
                                          </p:stCondLst>
                                        </p:cTn>
                                        <p:tgtEl>
                                          <p:spTgt spid="9"/>
                                        </p:tgtEl>
                                      </p:cBhvr>
                                      <p:to x="100000" y="100000"/>
                                    </p:animScale>
                                    <p:animScale>
                                      <p:cBhvr>
                                        <p:cTn id="28" dur="26">
                                          <p:stCondLst>
                                            <p:cond delay="1642"/>
                                          </p:stCondLst>
                                        </p:cTn>
                                        <p:tgtEl>
                                          <p:spTgt spid="9"/>
                                        </p:tgtEl>
                                      </p:cBhvr>
                                      <p:to x="100000" y="90000"/>
                                    </p:animScale>
                                    <p:animScale>
                                      <p:cBhvr>
                                        <p:cTn id="29" dur="166" decel="50000">
                                          <p:stCondLst>
                                            <p:cond delay="1668"/>
                                          </p:stCondLst>
                                        </p:cTn>
                                        <p:tgtEl>
                                          <p:spTgt spid="9"/>
                                        </p:tgtEl>
                                      </p:cBhvr>
                                      <p:to x="100000" y="100000"/>
                                    </p:animScale>
                                    <p:animScale>
                                      <p:cBhvr>
                                        <p:cTn id="30" dur="26">
                                          <p:stCondLst>
                                            <p:cond delay="1808"/>
                                          </p:stCondLst>
                                        </p:cTn>
                                        <p:tgtEl>
                                          <p:spTgt spid="9"/>
                                        </p:tgtEl>
                                      </p:cBhvr>
                                      <p:to x="100000" y="95000"/>
                                    </p:animScale>
                                    <p:animScale>
                                      <p:cBhvr>
                                        <p:cTn id="31" dur="166" decel="50000">
                                          <p:stCondLst>
                                            <p:cond delay="1834"/>
                                          </p:stCondLst>
                                        </p:cTn>
                                        <p:tgtEl>
                                          <p:spTgt spid="9"/>
                                        </p:tgtEl>
                                      </p:cBhvr>
                                      <p:to x="100000" y="100000"/>
                                    </p:animScale>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稼働率まとめ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システムを直列に組み合せると稼働率は低下する</a:t>
            </a:r>
            <a:endParaRPr kumimoji="1" lang="en-US" altLang="ja-JP" sz="2400" dirty="0" smtClean="0"/>
          </a:p>
          <a:p>
            <a:r>
              <a:rPr lang="ja-JP" altLang="en-US" sz="2400" dirty="0"/>
              <a:t>システム</a:t>
            </a:r>
            <a:r>
              <a:rPr lang="ja-JP" altLang="en-US" sz="2400" dirty="0" smtClean="0"/>
              <a:t>を並列に組み合せると稼働率は向上する</a:t>
            </a:r>
            <a:endParaRPr lang="en-US" altLang="ja-JP" sz="2400" dirty="0" smtClean="0"/>
          </a:p>
          <a:p>
            <a:pPr lvl="1"/>
            <a:r>
              <a:rPr lang="ja-JP" altLang="en-US" sz="2100" dirty="0" smtClean="0"/>
              <a:t>「冗長化」と呼んだりする</a:t>
            </a:r>
            <a:endParaRPr lang="en-US" altLang="ja-JP" sz="2100" dirty="0" smtClean="0"/>
          </a:p>
          <a:p>
            <a:pPr lvl="1"/>
            <a:r>
              <a:rPr lang="ja-JP" altLang="en-US" sz="2100" dirty="0" smtClean="0"/>
              <a:t>高コストになりやすい</a:t>
            </a:r>
            <a:endParaRPr lang="en-US" altLang="ja-JP" sz="2100" dirty="0" smtClean="0"/>
          </a:p>
          <a:p>
            <a:pPr lvl="1"/>
            <a:r>
              <a:rPr lang="ja-JP" altLang="en-US" sz="2100" dirty="0" smtClean="0"/>
              <a:t>高度な構築スキルが不可欠</a:t>
            </a:r>
            <a:endParaRPr lang="en-US" altLang="ja-JP" sz="2100" dirty="0" smtClean="0"/>
          </a:p>
          <a:p>
            <a:r>
              <a:rPr kumimoji="1" lang="ja-JP" altLang="en-US" sz="2400" dirty="0" smtClean="0"/>
              <a:t>稼働率は</a:t>
            </a:r>
            <a:r>
              <a:rPr kumimoji="1" lang="en-US" altLang="ja-JP" sz="2400" dirty="0" smtClean="0"/>
              <a:t>SLA</a:t>
            </a:r>
            <a:r>
              <a:rPr kumimoji="1" lang="ja-JP" altLang="en-US" sz="2400" dirty="0" smtClean="0"/>
              <a:t>（</a:t>
            </a:r>
            <a:r>
              <a:rPr kumimoji="1" lang="en-US" altLang="ja-JP" sz="2400" dirty="0" smtClean="0"/>
              <a:t>Service Level</a:t>
            </a:r>
            <a:br>
              <a:rPr kumimoji="1" lang="en-US" altLang="ja-JP" sz="2400" dirty="0" smtClean="0"/>
            </a:br>
            <a:r>
              <a:rPr kumimoji="1" lang="en-US" altLang="ja-JP" sz="2400" dirty="0" smtClean="0"/>
              <a:t>Agreement</a:t>
            </a:r>
            <a:r>
              <a:rPr kumimoji="1" lang="ja-JP" altLang="en-US" sz="2400" dirty="0" smtClean="0"/>
              <a:t>）の基準に利用</a:t>
            </a:r>
            <a:r>
              <a:rPr kumimoji="1" lang="en-US" altLang="ja-JP" sz="2400" dirty="0" smtClean="0"/>
              <a:t/>
            </a:r>
            <a:br>
              <a:rPr kumimoji="1" lang="en-US" altLang="ja-JP" sz="2400" dirty="0" smtClean="0"/>
            </a:br>
            <a:r>
              <a:rPr kumimoji="1" lang="ja-JP" altLang="en-US" sz="2400" dirty="0" smtClean="0"/>
              <a:t>されたりする。</a:t>
            </a:r>
            <a:endParaRPr kumimoji="1" lang="en-US" altLang="ja-JP" sz="2400" dirty="0" smtClean="0"/>
          </a:p>
          <a:p>
            <a:pPr lvl="1"/>
            <a:endParaRPr kumimoji="1" lang="ja-JP" altLang="en-US" sz="2100"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18</a:t>
            </a:fld>
            <a:endParaRPr kumimoji="1" lang="ja-JP" altLang="en-US"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025719901"/>
              </p:ext>
            </p:extLst>
          </p:nvPr>
        </p:nvGraphicFramePr>
        <p:xfrm>
          <a:off x="4860032" y="2785492"/>
          <a:ext cx="3096344" cy="2651760"/>
        </p:xfrm>
        <a:graphic>
          <a:graphicData uri="http://schemas.openxmlformats.org/drawingml/2006/table">
            <a:tbl>
              <a:tblPr>
                <a:tableStyleId>{E8B1032C-EA38-4F05-BA0D-38AFFFC7BED3}</a:tableStyleId>
              </a:tblPr>
              <a:tblGrid>
                <a:gridCol w="1259565"/>
                <a:gridCol w="1836779"/>
              </a:tblGrid>
              <a:tr h="457200">
                <a:tc gridSpan="2">
                  <a:txBody>
                    <a:bodyPr/>
                    <a:lstStyle/>
                    <a:p>
                      <a:pPr algn="ctr"/>
                      <a:r>
                        <a:rPr lang="zh-TW" altLang="en-US" sz="1800" b="1" dirty="0"/>
                        <a:t>年間停止時間</a:t>
                      </a:r>
                    </a:p>
                  </a:txBody>
                  <a:tcPr anchor="ctr"/>
                </a:tc>
                <a:tc hMerge="1">
                  <a:txBody>
                    <a:bodyPr/>
                    <a:lstStyle/>
                    <a:p>
                      <a:endParaRPr kumimoji="1" lang="ja-JP" altLang="en-US"/>
                    </a:p>
                  </a:txBody>
                  <a:tcPr/>
                </a:tc>
              </a:tr>
              <a:tr h="0">
                <a:tc>
                  <a:txBody>
                    <a:bodyPr/>
                    <a:lstStyle/>
                    <a:p>
                      <a:pPr algn="ctr"/>
                      <a:r>
                        <a:rPr lang="ja-JP" altLang="en-US" sz="1800" dirty="0"/>
                        <a:t>稼働率</a:t>
                      </a:r>
                    </a:p>
                  </a:txBody>
                  <a:tcPr anchor="ctr"/>
                </a:tc>
                <a:tc>
                  <a:txBody>
                    <a:bodyPr/>
                    <a:lstStyle/>
                    <a:p>
                      <a:pPr algn="ctr"/>
                      <a:r>
                        <a:rPr lang="ja-JP" altLang="en-US" sz="1800" dirty="0" smtClean="0"/>
                        <a:t>動作不能時間</a:t>
                      </a:r>
                      <a:endParaRPr lang="zh-TW" altLang="en-US" sz="1800" dirty="0"/>
                    </a:p>
                  </a:txBody>
                  <a:tcPr anchor="ctr"/>
                </a:tc>
              </a:tr>
              <a:tr h="0">
                <a:tc>
                  <a:txBody>
                    <a:bodyPr/>
                    <a:lstStyle/>
                    <a:p>
                      <a:pPr algn="r"/>
                      <a:r>
                        <a:rPr lang="en-US" altLang="ja-JP" sz="1800" dirty="0"/>
                        <a:t>99.9999%</a:t>
                      </a:r>
                    </a:p>
                  </a:txBody>
                  <a:tcPr anchor="ctr"/>
                </a:tc>
                <a:tc>
                  <a:txBody>
                    <a:bodyPr/>
                    <a:lstStyle/>
                    <a:p>
                      <a:pPr algn="r"/>
                      <a:r>
                        <a:rPr lang="en-US" altLang="ja-JP" sz="1800" dirty="0">
                          <a:effectLst/>
                        </a:rPr>
                        <a:t>32</a:t>
                      </a:r>
                      <a:r>
                        <a:rPr lang="ja-JP" altLang="en-US" sz="1800" dirty="0">
                          <a:effectLst/>
                        </a:rPr>
                        <a:t>秒</a:t>
                      </a:r>
                    </a:p>
                  </a:txBody>
                  <a:tcPr anchor="ctr"/>
                </a:tc>
              </a:tr>
              <a:tr h="0">
                <a:tc>
                  <a:txBody>
                    <a:bodyPr/>
                    <a:lstStyle/>
                    <a:p>
                      <a:pPr algn="r"/>
                      <a:r>
                        <a:rPr lang="en-US" altLang="ja-JP" sz="1800"/>
                        <a:t>99.999%</a:t>
                      </a:r>
                    </a:p>
                  </a:txBody>
                  <a:tcPr anchor="ctr"/>
                </a:tc>
                <a:tc>
                  <a:txBody>
                    <a:bodyPr/>
                    <a:lstStyle/>
                    <a:p>
                      <a:pPr algn="r"/>
                      <a:r>
                        <a:rPr lang="en-US" altLang="ja-JP" sz="1800" dirty="0">
                          <a:effectLst/>
                        </a:rPr>
                        <a:t>5</a:t>
                      </a:r>
                      <a:r>
                        <a:rPr lang="ja-JP" altLang="en-US" sz="1800" dirty="0">
                          <a:effectLst/>
                        </a:rPr>
                        <a:t>分</a:t>
                      </a:r>
                      <a:r>
                        <a:rPr lang="en-US" altLang="ja-JP" sz="1800" dirty="0">
                          <a:effectLst/>
                        </a:rPr>
                        <a:t>15</a:t>
                      </a:r>
                      <a:r>
                        <a:rPr lang="ja-JP" altLang="en-US" sz="1800" dirty="0">
                          <a:effectLst/>
                        </a:rPr>
                        <a:t>秒</a:t>
                      </a:r>
                    </a:p>
                  </a:txBody>
                  <a:tcPr anchor="ctr"/>
                </a:tc>
              </a:tr>
              <a:tr h="0">
                <a:tc>
                  <a:txBody>
                    <a:bodyPr/>
                    <a:lstStyle/>
                    <a:p>
                      <a:pPr algn="r"/>
                      <a:r>
                        <a:rPr lang="en-US" altLang="ja-JP" sz="1800"/>
                        <a:t>99.99%</a:t>
                      </a:r>
                    </a:p>
                  </a:txBody>
                  <a:tcPr anchor="ctr"/>
                </a:tc>
                <a:tc>
                  <a:txBody>
                    <a:bodyPr/>
                    <a:lstStyle/>
                    <a:p>
                      <a:pPr algn="r"/>
                      <a:r>
                        <a:rPr lang="en-US" altLang="ja-JP" sz="1800" dirty="0">
                          <a:effectLst/>
                        </a:rPr>
                        <a:t>52</a:t>
                      </a:r>
                      <a:r>
                        <a:rPr lang="ja-JP" altLang="en-US" sz="1800" dirty="0">
                          <a:effectLst/>
                        </a:rPr>
                        <a:t>分</a:t>
                      </a:r>
                      <a:r>
                        <a:rPr lang="en-US" altLang="ja-JP" sz="1800" dirty="0">
                          <a:effectLst/>
                        </a:rPr>
                        <a:t>34</a:t>
                      </a:r>
                      <a:r>
                        <a:rPr lang="ja-JP" altLang="en-US" sz="1800" dirty="0">
                          <a:effectLst/>
                        </a:rPr>
                        <a:t>秒</a:t>
                      </a:r>
                    </a:p>
                  </a:txBody>
                  <a:tcPr anchor="ctr"/>
                </a:tc>
              </a:tr>
              <a:tr h="0">
                <a:tc>
                  <a:txBody>
                    <a:bodyPr/>
                    <a:lstStyle/>
                    <a:p>
                      <a:pPr algn="r"/>
                      <a:r>
                        <a:rPr lang="en-US" altLang="ja-JP" sz="1800" dirty="0"/>
                        <a:t>99.9%</a:t>
                      </a:r>
                    </a:p>
                  </a:txBody>
                  <a:tcPr anchor="ctr"/>
                </a:tc>
                <a:tc>
                  <a:txBody>
                    <a:bodyPr/>
                    <a:lstStyle/>
                    <a:p>
                      <a:pPr algn="r"/>
                      <a:r>
                        <a:rPr lang="en-US" altLang="ja-JP" sz="1800">
                          <a:effectLst/>
                        </a:rPr>
                        <a:t>8</a:t>
                      </a:r>
                      <a:r>
                        <a:rPr lang="ja-JP" altLang="en-US" sz="1800">
                          <a:effectLst/>
                        </a:rPr>
                        <a:t>時間</a:t>
                      </a:r>
                      <a:r>
                        <a:rPr lang="en-US" altLang="ja-JP" sz="1800">
                          <a:effectLst/>
                        </a:rPr>
                        <a:t>46</a:t>
                      </a:r>
                      <a:r>
                        <a:rPr lang="ja-JP" altLang="en-US" sz="1800">
                          <a:effectLst/>
                        </a:rPr>
                        <a:t>分</a:t>
                      </a:r>
                    </a:p>
                  </a:txBody>
                  <a:tcPr anchor="ctr"/>
                </a:tc>
              </a:tr>
              <a:tr h="0">
                <a:tc>
                  <a:txBody>
                    <a:bodyPr/>
                    <a:lstStyle/>
                    <a:p>
                      <a:pPr algn="r"/>
                      <a:r>
                        <a:rPr lang="en-US" altLang="ja-JP" sz="1800" dirty="0"/>
                        <a:t>99%</a:t>
                      </a:r>
                    </a:p>
                  </a:txBody>
                  <a:tcPr anchor="ctr"/>
                </a:tc>
                <a:tc>
                  <a:txBody>
                    <a:bodyPr/>
                    <a:lstStyle/>
                    <a:p>
                      <a:pPr algn="r"/>
                      <a:r>
                        <a:rPr lang="en-US" altLang="zh-TW" sz="1800" dirty="0">
                          <a:effectLst/>
                        </a:rPr>
                        <a:t>3</a:t>
                      </a:r>
                      <a:r>
                        <a:rPr lang="zh-TW" altLang="en-US" sz="1800" dirty="0">
                          <a:effectLst/>
                        </a:rPr>
                        <a:t>日</a:t>
                      </a:r>
                      <a:r>
                        <a:rPr lang="en-US" altLang="zh-TW" sz="1800" dirty="0">
                          <a:effectLst/>
                        </a:rPr>
                        <a:t>15</a:t>
                      </a:r>
                      <a:r>
                        <a:rPr lang="zh-TW" altLang="en-US" sz="1800" dirty="0">
                          <a:effectLst/>
                        </a:rPr>
                        <a:t>時間</a:t>
                      </a:r>
                      <a:r>
                        <a:rPr lang="en-US" altLang="zh-TW" sz="1800" dirty="0">
                          <a:effectLst/>
                        </a:rPr>
                        <a:t>36</a:t>
                      </a:r>
                      <a:r>
                        <a:rPr lang="zh-TW" altLang="en-US" sz="1800" dirty="0">
                          <a:effectLst/>
                        </a:rPr>
                        <a:t>分</a:t>
                      </a:r>
                    </a:p>
                  </a:txBody>
                  <a:tcPr anchor="ctr"/>
                </a:tc>
              </a:tr>
            </a:tbl>
          </a:graphicData>
        </a:graphic>
      </p:graphicFrame>
    </p:spTree>
    <p:extLst>
      <p:ext uri="{BB962C8B-B14F-4D97-AF65-F5344CB8AC3E}">
        <p14:creationId xmlns:p14="http://schemas.microsoft.com/office/powerpoint/2010/main" val="4205183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539552" y="3585964"/>
            <a:ext cx="8280920" cy="179181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システムの障害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障害の分類と対応策（例）</a:t>
            </a:r>
            <a:endParaRPr kumimoji="1" lang="en-US" altLang="ja-JP" dirty="0" smtClean="0"/>
          </a:p>
          <a:p>
            <a:pPr lvl="1"/>
            <a:endParaRPr lang="en-US" altLang="ja-JP" dirty="0" smtClean="0"/>
          </a:p>
          <a:p>
            <a:pPr lvl="1"/>
            <a:r>
              <a:rPr lang="ja-JP" altLang="en-US" dirty="0" smtClean="0"/>
              <a:t>ハードウェアの故障</a:t>
            </a:r>
            <a:endParaRPr lang="en-US" altLang="ja-JP" dirty="0" smtClean="0"/>
          </a:p>
          <a:p>
            <a:pPr lvl="2"/>
            <a:endParaRPr kumimoji="1" lang="en-US" altLang="ja-JP" dirty="0" smtClean="0"/>
          </a:p>
          <a:p>
            <a:pPr lvl="1"/>
            <a:r>
              <a:rPr lang="ja-JP" altLang="en-US" dirty="0"/>
              <a:t>設計</a:t>
            </a:r>
            <a:r>
              <a:rPr lang="ja-JP" altLang="en-US" dirty="0" smtClean="0"/>
              <a:t>ミス（プログラムバグも含む）</a:t>
            </a:r>
            <a:endParaRPr lang="en-US" altLang="ja-JP" dirty="0" smtClean="0"/>
          </a:p>
          <a:p>
            <a:pPr lvl="1"/>
            <a:endParaRPr kumimoji="1" lang="en-US" altLang="ja-JP" dirty="0"/>
          </a:p>
          <a:p>
            <a:pPr lvl="1"/>
            <a:r>
              <a:rPr lang="ja-JP" altLang="en-US" dirty="0" smtClean="0"/>
              <a:t>高負荷～過負荷</a:t>
            </a:r>
            <a:endParaRPr lang="en-US" altLang="ja-JP" dirty="0" smtClean="0"/>
          </a:p>
          <a:p>
            <a:pPr lvl="1"/>
            <a:endParaRPr lang="en-US" altLang="ja-JP" dirty="0"/>
          </a:p>
          <a:p>
            <a:pPr lvl="1"/>
            <a:r>
              <a:rPr lang="ja-JP" altLang="en-US" dirty="0" smtClean="0"/>
              <a:t>人為的なもの</a:t>
            </a:r>
            <a:endParaRPr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19</a:t>
            </a:fld>
            <a:endParaRPr kumimoji="1" lang="ja-JP" altLang="en-US" dirty="0"/>
          </a:p>
        </p:txBody>
      </p:sp>
      <p:sp>
        <p:nvSpPr>
          <p:cNvPr id="5" name="角丸四角形 4"/>
          <p:cNvSpPr/>
          <p:nvPr/>
        </p:nvSpPr>
        <p:spPr>
          <a:xfrm>
            <a:off x="5004048" y="2108473"/>
            <a:ext cx="309634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フォールトアボイダンス</a:t>
            </a:r>
            <a:endParaRPr kumimoji="1" lang="ja-JP" altLang="en-US" dirty="0"/>
          </a:p>
        </p:txBody>
      </p:sp>
      <p:sp>
        <p:nvSpPr>
          <p:cNvPr id="6" name="角丸四角形 5"/>
          <p:cNvSpPr/>
          <p:nvPr/>
        </p:nvSpPr>
        <p:spPr>
          <a:xfrm>
            <a:off x="5001344" y="2929508"/>
            <a:ext cx="309634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フォールトアボイダンス</a:t>
            </a:r>
            <a:endParaRPr kumimoji="1" lang="ja-JP" altLang="en-US" dirty="0"/>
          </a:p>
        </p:txBody>
      </p:sp>
      <p:sp>
        <p:nvSpPr>
          <p:cNvPr id="7" name="角丸四角形 6"/>
          <p:cNvSpPr/>
          <p:nvPr/>
        </p:nvSpPr>
        <p:spPr>
          <a:xfrm>
            <a:off x="5001344" y="3748633"/>
            <a:ext cx="309634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フォールトアボイダンス</a:t>
            </a:r>
            <a:endParaRPr kumimoji="1" lang="ja-JP" altLang="en-US" dirty="0"/>
          </a:p>
        </p:txBody>
      </p:sp>
      <p:sp>
        <p:nvSpPr>
          <p:cNvPr id="8" name="角丸四角形 7"/>
          <p:cNvSpPr/>
          <p:nvPr/>
        </p:nvSpPr>
        <p:spPr>
          <a:xfrm>
            <a:off x="5001344" y="4585692"/>
            <a:ext cx="309634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フォールトアボイダンス</a:t>
            </a:r>
            <a:endParaRPr kumimoji="1" lang="ja-JP" altLang="en-US" dirty="0"/>
          </a:p>
        </p:txBody>
      </p:sp>
      <p:sp>
        <p:nvSpPr>
          <p:cNvPr id="9" name="角丸四角形 8"/>
          <p:cNvSpPr/>
          <p:nvPr/>
        </p:nvSpPr>
        <p:spPr>
          <a:xfrm>
            <a:off x="5220072" y="4729708"/>
            <a:ext cx="3096344" cy="64807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フールプルーフ</a:t>
            </a:r>
            <a:endParaRPr kumimoji="1" lang="ja-JP" altLang="en-US" dirty="0"/>
          </a:p>
        </p:txBody>
      </p:sp>
      <p:sp>
        <p:nvSpPr>
          <p:cNvPr id="10" name="角丸四角形 9"/>
          <p:cNvSpPr/>
          <p:nvPr/>
        </p:nvSpPr>
        <p:spPr>
          <a:xfrm>
            <a:off x="5156448" y="2260873"/>
            <a:ext cx="3096344"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フェールセーフ</a:t>
            </a:r>
            <a:endParaRPr kumimoji="1" lang="ja-JP" altLang="en-US" dirty="0"/>
          </a:p>
        </p:txBody>
      </p:sp>
      <p:sp>
        <p:nvSpPr>
          <p:cNvPr id="11" name="角丸四角形 10"/>
          <p:cNvSpPr/>
          <p:nvPr/>
        </p:nvSpPr>
        <p:spPr>
          <a:xfrm>
            <a:off x="5153744" y="3081908"/>
            <a:ext cx="3096344"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フェールセーフ</a:t>
            </a:r>
            <a:endParaRPr kumimoji="1" lang="ja-JP" altLang="en-US" dirty="0"/>
          </a:p>
        </p:txBody>
      </p:sp>
      <p:sp>
        <p:nvSpPr>
          <p:cNvPr id="12" name="角丸四角形 11"/>
          <p:cNvSpPr/>
          <p:nvPr/>
        </p:nvSpPr>
        <p:spPr>
          <a:xfrm>
            <a:off x="5153744" y="3901033"/>
            <a:ext cx="3096344" cy="64807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t>フェールソフト</a:t>
            </a:r>
            <a:endParaRPr kumimoji="1" lang="ja-JP" altLang="en-US" dirty="0"/>
          </a:p>
        </p:txBody>
      </p:sp>
    </p:spTree>
    <p:extLst>
      <p:ext uri="{BB962C8B-B14F-4D97-AF65-F5344CB8AC3E}">
        <p14:creationId xmlns:p14="http://schemas.microsoft.com/office/powerpoint/2010/main" val="116841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はじめに：勉強会の主旨</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97385163"/>
              </p:ext>
            </p:extLst>
          </p:nvPr>
        </p:nvGraphicFramePr>
        <p:xfrm>
          <a:off x="107504" y="1341180"/>
          <a:ext cx="7588696"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a:t>
            </a:fld>
            <a:endParaRPr kumimoji="1" lang="ja-JP" altLang="en-US" dirty="0"/>
          </a:p>
        </p:txBody>
      </p:sp>
    </p:spTree>
    <p:extLst>
      <p:ext uri="{BB962C8B-B14F-4D97-AF65-F5344CB8AC3E}">
        <p14:creationId xmlns:p14="http://schemas.microsoft.com/office/powerpoint/2010/main" val="32355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AFC3D4D0-4525-492F-A0B6-AC6F962969A1}"/>
                                            </p:graphicEl>
                                          </p:spTgt>
                                        </p:tgtEl>
                                        <p:attrNameLst>
                                          <p:attrName>style.visibility</p:attrName>
                                        </p:attrNameLst>
                                      </p:cBhvr>
                                      <p:to>
                                        <p:strVal val="visible"/>
                                      </p:to>
                                    </p:set>
                                    <p:animEffect transition="in" filter="fade">
                                      <p:cBhvr>
                                        <p:cTn id="7" dur="1000"/>
                                        <p:tgtEl>
                                          <p:spTgt spid="5">
                                            <p:graphicEl>
                                              <a:dgm id="{AFC3D4D0-4525-492F-A0B6-AC6F962969A1}"/>
                                            </p:graphicEl>
                                          </p:spTgt>
                                        </p:tgtEl>
                                      </p:cBhvr>
                                    </p:animEffect>
                                    <p:anim calcmode="lin" valueType="num">
                                      <p:cBhvr>
                                        <p:cTn id="8" dur="1000" fill="hold"/>
                                        <p:tgtEl>
                                          <p:spTgt spid="5">
                                            <p:graphicEl>
                                              <a:dgm id="{AFC3D4D0-4525-492F-A0B6-AC6F962969A1}"/>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AFC3D4D0-4525-492F-A0B6-AC6F962969A1}"/>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6201776D-DC6C-41FD-82A7-CB4E2FB3FF1D}"/>
                                            </p:graphicEl>
                                          </p:spTgt>
                                        </p:tgtEl>
                                        <p:attrNameLst>
                                          <p:attrName>style.visibility</p:attrName>
                                        </p:attrNameLst>
                                      </p:cBhvr>
                                      <p:to>
                                        <p:strVal val="visible"/>
                                      </p:to>
                                    </p:set>
                                    <p:animEffect transition="in" filter="fade">
                                      <p:cBhvr>
                                        <p:cTn id="14" dur="1000"/>
                                        <p:tgtEl>
                                          <p:spTgt spid="5">
                                            <p:graphicEl>
                                              <a:dgm id="{6201776D-DC6C-41FD-82A7-CB4E2FB3FF1D}"/>
                                            </p:graphicEl>
                                          </p:spTgt>
                                        </p:tgtEl>
                                      </p:cBhvr>
                                    </p:animEffect>
                                    <p:anim calcmode="lin" valueType="num">
                                      <p:cBhvr>
                                        <p:cTn id="15" dur="1000" fill="hold"/>
                                        <p:tgtEl>
                                          <p:spTgt spid="5">
                                            <p:graphicEl>
                                              <a:dgm id="{6201776D-DC6C-41FD-82A7-CB4E2FB3FF1D}"/>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6201776D-DC6C-41FD-82A7-CB4E2FB3FF1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過負荷による障害</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システム障害の主たる要因は過負荷</a:t>
            </a:r>
            <a:endParaRPr kumimoji="1" lang="en-US" altLang="ja-JP" dirty="0" smtClean="0"/>
          </a:p>
          <a:p>
            <a:endParaRPr lang="en-US" altLang="ja-JP" dirty="0"/>
          </a:p>
          <a:p>
            <a:r>
              <a:rPr lang="ja-JP" altLang="en-US" dirty="0"/>
              <a:t>運用</a:t>
            </a:r>
            <a:r>
              <a:rPr lang="ja-JP" altLang="en-US" dirty="0" smtClean="0"/>
              <a:t>開始以降の</a:t>
            </a:r>
            <a:r>
              <a:rPr kumimoji="1" lang="ja-JP" altLang="en-US" dirty="0" smtClean="0"/>
              <a:t>信頼性設計変更は困難</a:t>
            </a:r>
            <a:endParaRPr kumimoji="1" lang="en-US" altLang="ja-JP" dirty="0" smtClean="0"/>
          </a:p>
          <a:p>
            <a:endParaRPr lang="en-US" altLang="ja-JP" dirty="0"/>
          </a:p>
          <a:p>
            <a:r>
              <a:rPr kumimoji="1" lang="ja-JP" altLang="en-US" dirty="0" smtClean="0"/>
              <a:t>データが蓄積されるにつれて負荷も増す</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20</a:t>
            </a:fld>
            <a:endParaRPr kumimoji="1" lang="ja-JP" altLang="en-US"/>
          </a:p>
        </p:txBody>
      </p:sp>
    </p:spTree>
    <p:extLst>
      <p:ext uri="{BB962C8B-B14F-4D97-AF65-F5344CB8AC3E}">
        <p14:creationId xmlns:p14="http://schemas.microsoft.com/office/powerpoint/2010/main" val="1729213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性能指標</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ターンアラウンドタイム</a:t>
            </a:r>
            <a:endParaRPr kumimoji="1" lang="en-US" altLang="ja-JP" dirty="0" smtClean="0"/>
          </a:p>
          <a:p>
            <a:endParaRPr kumimoji="1" lang="en-US" altLang="ja-JP" dirty="0" smtClean="0"/>
          </a:p>
          <a:p>
            <a:r>
              <a:rPr kumimoji="1" lang="ja-JP" altLang="en-US" dirty="0" smtClean="0"/>
              <a:t>レスポンスタイム</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21</a:t>
            </a:fld>
            <a:endParaRPr kumimoji="1" lang="ja-JP" altLang="en-US" dirty="0"/>
          </a:p>
        </p:txBody>
      </p:sp>
      <p:sp>
        <p:nvSpPr>
          <p:cNvPr id="5" name="角丸四角形 4"/>
          <p:cNvSpPr/>
          <p:nvPr/>
        </p:nvSpPr>
        <p:spPr>
          <a:xfrm>
            <a:off x="733128" y="3243780"/>
            <a:ext cx="151216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データ入力</a:t>
            </a:r>
            <a:r>
              <a:rPr kumimoji="1" lang="en-US" altLang="ja-JP" dirty="0" smtClean="0"/>
              <a:t/>
            </a:r>
            <a:br>
              <a:rPr kumimoji="1" lang="en-US" altLang="ja-JP" dirty="0" smtClean="0"/>
            </a:br>
            <a:r>
              <a:rPr kumimoji="1" lang="ja-JP" altLang="en-US" dirty="0" smtClean="0"/>
              <a:t>Ｉ</a:t>
            </a:r>
            <a:endParaRPr kumimoji="1" lang="ja-JP" altLang="en-US" dirty="0"/>
          </a:p>
        </p:txBody>
      </p:sp>
      <p:sp>
        <p:nvSpPr>
          <p:cNvPr id="7" name="角丸四角形 6"/>
          <p:cNvSpPr/>
          <p:nvPr/>
        </p:nvSpPr>
        <p:spPr>
          <a:xfrm>
            <a:off x="2915816" y="3243780"/>
            <a:ext cx="2016224"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処理</a:t>
            </a:r>
            <a:endParaRPr lang="en-US" altLang="ja-JP" dirty="0" smtClean="0"/>
          </a:p>
          <a:p>
            <a:pPr algn="ctr"/>
            <a:r>
              <a:rPr kumimoji="1" lang="ja-JP" altLang="en-US" dirty="0"/>
              <a:t>Ｐ</a:t>
            </a:r>
          </a:p>
        </p:txBody>
      </p:sp>
      <p:sp>
        <p:nvSpPr>
          <p:cNvPr id="8" name="角丸四角形 7"/>
          <p:cNvSpPr/>
          <p:nvPr/>
        </p:nvSpPr>
        <p:spPr>
          <a:xfrm>
            <a:off x="5580112" y="3243780"/>
            <a:ext cx="151216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結果出力</a:t>
            </a:r>
            <a:endParaRPr kumimoji="1" lang="en-US" altLang="ja-JP" dirty="0" smtClean="0"/>
          </a:p>
          <a:p>
            <a:pPr algn="ctr"/>
            <a:r>
              <a:rPr lang="ja-JP" altLang="en-US" dirty="0"/>
              <a:t>Ｏ</a:t>
            </a:r>
            <a:endParaRPr kumimoji="1" lang="ja-JP" altLang="en-US" dirty="0"/>
          </a:p>
        </p:txBody>
      </p:sp>
      <p:cxnSp>
        <p:nvCxnSpPr>
          <p:cNvPr id="9" name="直線矢印コネクタ 8"/>
          <p:cNvCxnSpPr>
            <a:endCxn id="10" idx="1"/>
          </p:cNvCxnSpPr>
          <p:nvPr/>
        </p:nvCxnSpPr>
        <p:spPr>
          <a:xfrm>
            <a:off x="611560" y="3059114"/>
            <a:ext cx="691276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テキスト ボックス 9"/>
          <p:cNvSpPr txBox="1"/>
          <p:nvPr/>
        </p:nvSpPr>
        <p:spPr>
          <a:xfrm>
            <a:off x="7524328" y="2874448"/>
            <a:ext cx="646331" cy="369332"/>
          </a:xfrm>
          <a:prstGeom prst="rect">
            <a:avLst/>
          </a:prstGeom>
          <a:noFill/>
        </p:spPr>
        <p:txBody>
          <a:bodyPr wrap="none" rtlCol="0">
            <a:spAutoFit/>
          </a:bodyPr>
          <a:lstStyle/>
          <a:p>
            <a:r>
              <a:rPr kumimoji="1" lang="ja-JP" altLang="en-US" b="1" dirty="0" smtClean="0"/>
              <a:t>時間</a:t>
            </a:r>
            <a:endParaRPr kumimoji="1" lang="ja-JP" altLang="en-US" b="1" dirty="0"/>
          </a:p>
        </p:txBody>
      </p:sp>
      <p:cxnSp>
        <p:nvCxnSpPr>
          <p:cNvPr id="13" name="直線コネクタ 12"/>
          <p:cNvCxnSpPr/>
          <p:nvPr/>
        </p:nvCxnSpPr>
        <p:spPr>
          <a:xfrm>
            <a:off x="2245296" y="2879601"/>
            <a:ext cx="0" cy="244827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a:off x="5577508" y="2879601"/>
            <a:ext cx="0" cy="18501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7092280" y="2879601"/>
            <a:ext cx="0" cy="244827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6" name="ホームベース 15"/>
          <p:cNvSpPr/>
          <p:nvPr/>
        </p:nvSpPr>
        <p:spPr>
          <a:xfrm>
            <a:off x="2411760" y="3393321"/>
            <a:ext cx="360040" cy="4930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ホームベース 17"/>
          <p:cNvSpPr/>
          <p:nvPr/>
        </p:nvSpPr>
        <p:spPr>
          <a:xfrm>
            <a:off x="5076056" y="3393321"/>
            <a:ext cx="360040" cy="4930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a:off x="2245296" y="4179884"/>
            <a:ext cx="3332212"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20" name="テキスト ボックス 19"/>
          <p:cNvSpPr txBox="1"/>
          <p:nvPr/>
        </p:nvSpPr>
        <p:spPr>
          <a:xfrm>
            <a:off x="2915816" y="4216360"/>
            <a:ext cx="2031325" cy="369332"/>
          </a:xfrm>
          <a:prstGeom prst="rect">
            <a:avLst/>
          </a:prstGeom>
          <a:noFill/>
        </p:spPr>
        <p:txBody>
          <a:bodyPr wrap="none" rtlCol="0">
            <a:spAutoFit/>
          </a:bodyPr>
          <a:lstStyle/>
          <a:p>
            <a:r>
              <a:rPr kumimoji="1" lang="ja-JP" altLang="en-US" b="1" dirty="0" smtClean="0"/>
              <a:t>レスポンスタイム</a:t>
            </a:r>
            <a:endParaRPr kumimoji="1" lang="ja-JP" altLang="en-US" b="1" dirty="0"/>
          </a:p>
        </p:txBody>
      </p:sp>
      <p:cxnSp>
        <p:nvCxnSpPr>
          <p:cNvPr id="22" name="直線矢印コネクタ 21"/>
          <p:cNvCxnSpPr/>
          <p:nvPr/>
        </p:nvCxnSpPr>
        <p:spPr>
          <a:xfrm>
            <a:off x="2245296" y="4873724"/>
            <a:ext cx="4846984"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4" name="テキスト ボックス 23"/>
          <p:cNvSpPr txBox="1"/>
          <p:nvPr/>
        </p:nvSpPr>
        <p:spPr>
          <a:xfrm>
            <a:off x="3347864" y="4873724"/>
            <a:ext cx="2723823" cy="369332"/>
          </a:xfrm>
          <a:prstGeom prst="rect">
            <a:avLst/>
          </a:prstGeom>
          <a:noFill/>
        </p:spPr>
        <p:txBody>
          <a:bodyPr wrap="none" rtlCol="0">
            <a:spAutoFit/>
          </a:bodyPr>
          <a:lstStyle/>
          <a:p>
            <a:r>
              <a:rPr kumimoji="1" lang="ja-JP" altLang="en-US" b="1" dirty="0" smtClean="0"/>
              <a:t>ターンアラウンドタイム</a:t>
            </a:r>
            <a:endParaRPr kumimoji="1" lang="ja-JP" altLang="en-US" b="1" dirty="0"/>
          </a:p>
        </p:txBody>
      </p:sp>
      <p:sp>
        <p:nvSpPr>
          <p:cNvPr id="26" name="角丸四角形 25"/>
          <p:cNvSpPr/>
          <p:nvPr/>
        </p:nvSpPr>
        <p:spPr>
          <a:xfrm>
            <a:off x="5256076" y="1417340"/>
            <a:ext cx="3276364" cy="11521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smtClean="0"/>
              <a:t>スループット</a:t>
            </a:r>
            <a:endParaRPr kumimoji="1" lang="en-US" altLang="ja-JP" sz="2000" b="1" dirty="0" smtClean="0"/>
          </a:p>
          <a:p>
            <a:pPr algn="ctr"/>
            <a:r>
              <a:rPr lang="en-US" altLang="ja-JP" sz="2000" b="1" dirty="0" smtClean="0"/>
              <a:t>||</a:t>
            </a:r>
          </a:p>
          <a:p>
            <a:pPr algn="ctr"/>
            <a:r>
              <a:rPr kumimoji="1" lang="ja-JP" altLang="en-US" sz="2000" b="1" dirty="0"/>
              <a:t>単位時間あたり</a:t>
            </a:r>
            <a:r>
              <a:rPr kumimoji="1" lang="ja-JP" altLang="en-US" sz="2000" b="1" dirty="0" smtClean="0"/>
              <a:t>の処理量</a:t>
            </a:r>
            <a:endParaRPr kumimoji="1" lang="en-US" altLang="ja-JP" sz="2000" b="1" dirty="0" smtClean="0"/>
          </a:p>
        </p:txBody>
      </p:sp>
      <p:cxnSp>
        <p:nvCxnSpPr>
          <p:cNvPr id="28" name="直線コネクタ 27"/>
          <p:cNvCxnSpPr/>
          <p:nvPr/>
        </p:nvCxnSpPr>
        <p:spPr>
          <a:xfrm>
            <a:off x="740049" y="2879601"/>
            <a:ext cx="0" cy="244827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a:off x="740049" y="5233764"/>
            <a:ext cx="6352231"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24154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arn(inVertical)">
                                      <p:cBhvr>
                                        <p:cTn id="12" dur="500"/>
                                        <p:tgtEl>
                                          <p:spTgt spid="29"/>
                                        </p:tgtEl>
                                      </p:cBhvr>
                                    </p:animEffect>
                                  </p:childTnLst>
                                </p:cTn>
                              </p:par>
                              <p:par>
                                <p:cTn id="13" presetID="16" presetClass="entr" presetSubtype="21"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barn(inVertical)">
                                      <p:cBhvr>
                                        <p:cTn id="1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スループットと処理量</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22</a:t>
            </a:fld>
            <a:endParaRPr kumimoji="1" lang="ja-JP" altLang="en-US" dirty="0"/>
          </a:p>
        </p:txBody>
      </p:sp>
      <p:sp>
        <p:nvSpPr>
          <p:cNvPr id="5" name="円柱 4"/>
          <p:cNvSpPr/>
          <p:nvPr/>
        </p:nvSpPr>
        <p:spPr>
          <a:xfrm>
            <a:off x="2879687" y="2353444"/>
            <a:ext cx="2160240" cy="230425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体積</a:t>
            </a:r>
            <a:r>
              <a:rPr lang="ja-JP" altLang="en-US" b="1" dirty="0" smtClean="0"/>
              <a:t>：一定時間内の処理量</a:t>
            </a:r>
            <a:endParaRPr kumimoji="1" lang="ja-JP" altLang="en-US" b="1" dirty="0"/>
          </a:p>
        </p:txBody>
      </p:sp>
      <p:sp>
        <p:nvSpPr>
          <p:cNvPr id="6" name="雲形吹き出し 5"/>
          <p:cNvSpPr/>
          <p:nvPr/>
        </p:nvSpPr>
        <p:spPr>
          <a:xfrm>
            <a:off x="3311735" y="1561356"/>
            <a:ext cx="2952328" cy="792088"/>
          </a:xfrm>
          <a:prstGeom prst="cloudCallout">
            <a:avLst/>
          </a:prstGeom>
        </p:spPr>
        <p:style>
          <a:lnRef idx="1">
            <a:schemeClr val="accent2"/>
          </a:lnRef>
          <a:fillRef idx="2">
            <a:schemeClr val="accent2"/>
          </a:fillRef>
          <a:effectRef idx="1">
            <a:schemeClr val="accent2"/>
          </a:effectRef>
          <a:fontRef idx="minor">
            <a:schemeClr val="dk1"/>
          </a:fontRef>
        </p:style>
        <p:txBody>
          <a:bodyPr wrap="none" rtlCol="0" anchor="ctr"/>
          <a:lstStyle/>
          <a:p>
            <a:pPr algn="ctr"/>
            <a:r>
              <a:rPr kumimoji="1" lang="ja-JP" altLang="en-US" b="1" dirty="0" smtClean="0"/>
              <a:t>面積：スループット</a:t>
            </a:r>
            <a:endParaRPr kumimoji="1" lang="ja-JP" altLang="en-US" b="1" dirty="0"/>
          </a:p>
        </p:txBody>
      </p:sp>
      <p:sp>
        <p:nvSpPr>
          <p:cNvPr id="7" name="右中かっこ 6"/>
          <p:cNvSpPr/>
          <p:nvPr/>
        </p:nvSpPr>
        <p:spPr>
          <a:xfrm>
            <a:off x="5111935" y="2713484"/>
            <a:ext cx="324036" cy="17281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273953" y="3202146"/>
            <a:ext cx="881973" cy="646331"/>
          </a:xfrm>
          <a:prstGeom prst="rect">
            <a:avLst/>
          </a:prstGeom>
          <a:noFill/>
        </p:spPr>
        <p:txBody>
          <a:bodyPr wrap="none" rtlCol="0">
            <a:spAutoFit/>
          </a:bodyPr>
          <a:lstStyle/>
          <a:p>
            <a:r>
              <a:rPr kumimoji="1" lang="ja-JP" altLang="en-US" b="1" dirty="0" smtClean="0"/>
              <a:t>高さ：</a:t>
            </a:r>
            <a:r>
              <a:rPr kumimoji="1" lang="en-US" altLang="ja-JP" b="1" dirty="0" smtClean="0"/>
              <a:t/>
            </a:r>
            <a:br>
              <a:rPr kumimoji="1" lang="en-US" altLang="ja-JP" b="1" dirty="0" smtClean="0"/>
            </a:br>
            <a:r>
              <a:rPr kumimoji="1" lang="ja-JP" altLang="en-US" b="1" dirty="0" smtClean="0"/>
              <a:t>時間</a:t>
            </a:r>
            <a:endParaRPr kumimoji="1" lang="ja-JP" altLang="en-US" b="1" dirty="0"/>
          </a:p>
        </p:txBody>
      </p:sp>
      <p:sp>
        <p:nvSpPr>
          <p:cNvPr id="9" name="下矢印 8"/>
          <p:cNvSpPr/>
          <p:nvPr/>
        </p:nvSpPr>
        <p:spPr>
          <a:xfrm>
            <a:off x="3203848" y="4441676"/>
            <a:ext cx="1584051" cy="79208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2774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descr="T:\TEMP\raito\Temporary Internet Files\Content.IE5\KYJ16CHJ\MC90043385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107" y="1777380"/>
            <a:ext cx="3232853" cy="3232853"/>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p:txBody>
          <a:bodyPr/>
          <a:lstStyle/>
          <a:p>
            <a:r>
              <a:rPr kumimoji="1" lang="ja-JP" altLang="en-US" dirty="0" smtClean="0"/>
              <a:t>スループットとボトルネック</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23</a:t>
            </a:fld>
            <a:endParaRPr kumimoji="1" lang="ja-JP" altLang="en-US" dirty="0"/>
          </a:p>
        </p:txBody>
      </p:sp>
      <p:sp>
        <p:nvSpPr>
          <p:cNvPr id="6" name="雲形吹き出し 5"/>
          <p:cNvSpPr/>
          <p:nvPr/>
        </p:nvSpPr>
        <p:spPr>
          <a:xfrm>
            <a:off x="2060340" y="2132336"/>
            <a:ext cx="2952328" cy="792088"/>
          </a:xfrm>
          <a:prstGeom prst="cloudCallout">
            <a:avLst/>
          </a:prstGeom>
        </p:spPr>
        <p:style>
          <a:lnRef idx="1">
            <a:schemeClr val="accent2"/>
          </a:lnRef>
          <a:fillRef idx="2">
            <a:schemeClr val="accent2"/>
          </a:fillRef>
          <a:effectRef idx="1">
            <a:schemeClr val="accent2"/>
          </a:effectRef>
          <a:fontRef idx="minor">
            <a:schemeClr val="dk1"/>
          </a:fontRef>
        </p:style>
        <p:txBody>
          <a:bodyPr wrap="none" rtlCol="0" anchor="ctr"/>
          <a:lstStyle/>
          <a:p>
            <a:pPr algn="ctr"/>
            <a:r>
              <a:rPr kumimoji="1" lang="ja-JP" altLang="en-US" b="1" dirty="0" smtClean="0"/>
              <a:t>面積：スループット</a:t>
            </a:r>
            <a:endParaRPr kumimoji="1" lang="ja-JP" altLang="en-US" b="1" dirty="0"/>
          </a:p>
        </p:txBody>
      </p:sp>
      <p:sp>
        <p:nvSpPr>
          <p:cNvPr id="9" name="下矢印 8"/>
          <p:cNvSpPr/>
          <p:nvPr/>
        </p:nvSpPr>
        <p:spPr>
          <a:xfrm>
            <a:off x="2362927" y="2890888"/>
            <a:ext cx="465211" cy="79208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 name="角丸四角形 2"/>
          <p:cNvSpPr/>
          <p:nvPr/>
        </p:nvSpPr>
        <p:spPr>
          <a:xfrm>
            <a:off x="4211960" y="3423125"/>
            <a:ext cx="3888432" cy="115212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400" dirty="0" smtClean="0"/>
              <a:t>ボトルネックがあると、</a:t>
            </a:r>
            <a:r>
              <a:rPr kumimoji="1" lang="en-US" altLang="ja-JP" sz="2400" dirty="0" smtClean="0"/>
              <a:t/>
            </a:r>
            <a:br>
              <a:rPr kumimoji="1" lang="en-US" altLang="ja-JP" sz="2400" dirty="0" smtClean="0"/>
            </a:br>
            <a:r>
              <a:rPr kumimoji="1" lang="ja-JP" altLang="en-US" sz="2400" dirty="0" smtClean="0"/>
              <a:t>スループットは激減する</a:t>
            </a:r>
            <a:endParaRPr kumimoji="1" lang="ja-JP" altLang="en-US" sz="2400" dirty="0"/>
          </a:p>
        </p:txBody>
      </p:sp>
    </p:spTree>
    <p:extLst>
      <p:ext uri="{BB962C8B-B14F-4D97-AF65-F5344CB8AC3E}">
        <p14:creationId xmlns:p14="http://schemas.microsoft.com/office/powerpoint/2010/main" val="365049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モニタリング</a:t>
            </a:r>
            <a:endParaRPr kumimoji="1" lang="ja-JP" altLang="en-US" dirty="0"/>
          </a:p>
        </p:txBody>
      </p:sp>
      <p:sp>
        <p:nvSpPr>
          <p:cNvPr id="3" name="コンテンツ プレースホルダー 2"/>
          <p:cNvSpPr>
            <a:spLocks noGrp="1"/>
          </p:cNvSpPr>
          <p:nvPr>
            <p:ph idx="1"/>
          </p:nvPr>
        </p:nvSpPr>
        <p:spPr>
          <a:ln>
            <a:noFill/>
          </a:ln>
        </p:spPr>
        <p:txBody>
          <a:bodyPr>
            <a:normAutofit fontScale="92500" lnSpcReduction="10000"/>
          </a:bodyPr>
          <a:lstStyle/>
          <a:p>
            <a:r>
              <a:rPr kumimoji="1" lang="ja-JP" altLang="en-US" dirty="0" smtClean="0"/>
              <a:t>障害発生</a:t>
            </a:r>
            <a:r>
              <a:rPr kumimoji="1" lang="ja-JP" altLang="en-US" dirty="0"/>
              <a:t>時</a:t>
            </a:r>
            <a:r>
              <a:rPr kumimoji="1" lang="ja-JP" altLang="en-US" dirty="0" smtClean="0"/>
              <a:t>の記録</a:t>
            </a:r>
            <a:endParaRPr kumimoji="1" lang="en-US" altLang="ja-JP" dirty="0" smtClean="0"/>
          </a:p>
          <a:p>
            <a:r>
              <a:rPr kumimoji="1" lang="ja-JP" altLang="en-US" dirty="0" smtClean="0"/>
              <a:t>復旧時間の記録</a:t>
            </a:r>
            <a:endParaRPr kumimoji="1" lang="en-US" altLang="ja-JP" dirty="0" smtClean="0"/>
          </a:p>
          <a:p>
            <a:endParaRPr kumimoji="1" lang="en-US" altLang="ja-JP" dirty="0" smtClean="0"/>
          </a:p>
          <a:p>
            <a:r>
              <a:rPr kumimoji="1" lang="ja-JP" altLang="en-US" dirty="0" smtClean="0"/>
              <a:t>サーバーのログ</a:t>
            </a:r>
            <a:endParaRPr kumimoji="1" lang="en-US" altLang="ja-JP" dirty="0" smtClean="0"/>
          </a:p>
          <a:p>
            <a:pPr lvl="1"/>
            <a:r>
              <a:rPr kumimoji="1" lang="ja-JP" altLang="en-US" dirty="0" smtClean="0"/>
              <a:t>処理内容</a:t>
            </a:r>
            <a:r>
              <a:rPr kumimoji="1" lang="ja-JP" altLang="en-US" dirty="0"/>
              <a:t>詳細</a:t>
            </a:r>
            <a:endParaRPr kumimoji="1" lang="en-US" altLang="ja-JP" dirty="0" smtClean="0"/>
          </a:p>
          <a:p>
            <a:pPr lvl="1"/>
            <a:r>
              <a:rPr lang="ja-JP" altLang="en-US" dirty="0" smtClean="0"/>
              <a:t>処理時間</a:t>
            </a:r>
            <a:endParaRPr lang="en-US" altLang="ja-JP" dirty="0" smtClean="0"/>
          </a:p>
          <a:p>
            <a:endParaRPr lang="en-US" altLang="ja-JP" dirty="0" smtClean="0"/>
          </a:p>
          <a:p>
            <a:r>
              <a:rPr lang="ja-JP" altLang="en-US" dirty="0" smtClean="0"/>
              <a:t>ハードウェアの利用率のグラフ</a:t>
            </a:r>
            <a:endParaRPr lang="en-US" altLang="ja-JP" dirty="0" smtClean="0"/>
          </a:p>
          <a:p>
            <a:pPr lvl="1"/>
            <a:r>
              <a:rPr lang="ja-JP" altLang="en-US" dirty="0" smtClean="0"/>
              <a:t>ＣＰＵ  ・メモリー</a:t>
            </a:r>
            <a:endParaRPr lang="en-US" altLang="ja-JP" dirty="0"/>
          </a:p>
          <a:p>
            <a:pPr lvl="1"/>
            <a:r>
              <a:rPr lang="ja-JP" altLang="en-US" dirty="0" smtClean="0"/>
              <a:t>ディスク  ・ ネットワーク</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24</a:t>
            </a:fld>
            <a:endParaRPr kumimoji="1" lang="ja-JP" altLang="en-US" dirty="0"/>
          </a:p>
        </p:txBody>
      </p:sp>
      <p:sp>
        <p:nvSpPr>
          <p:cNvPr id="5" name="正方形/長方形 4"/>
          <p:cNvSpPr/>
          <p:nvPr/>
        </p:nvSpPr>
        <p:spPr>
          <a:xfrm>
            <a:off x="4283968" y="1417340"/>
            <a:ext cx="1718667" cy="7200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3200" dirty="0" smtClean="0"/>
              <a:t>稼働率</a:t>
            </a:r>
            <a:endParaRPr kumimoji="1" lang="ja-JP" altLang="en-US" sz="3200" dirty="0"/>
          </a:p>
        </p:txBody>
      </p:sp>
      <p:sp>
        <p:nvSpPr>
          <p:cNvPr id="6" name="右中かっこ 5"/>
          <p:cNvSpPr/>
          <p:nvPr/>
        </p:nvSpPr>
        <p:spPr>
          <a:xfrm>
            <a:off x="3491880" y="1417340"/>
            <a:ext cx="792088" cy="648072"/>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7" name="正方形/長方形 6"/>
          <p:cNvSpPr/>
          <p:nvPr/>
        </p:nvSpPr>
        <p:spPr>
          <a:xfrm>
            <a:off x="4283968" y="2785492"/>
            <a:ext cx="1718667" cy="7123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3200" dirty="0" smtClean="0"/>
              <a:t>利用率</a:t>
            </a:r>
            <a:endParaRPr kumimoji="1" lang="ja-JP" altLang="en-US" sz="3200" dirty="0"/>
          </a:p>
        </p:txBody>
      </p:sp>
      <p:sp>
        <p:nvSpPr>
          <p:cNvPr id="8" name="右中かっこ 7"/>
          <p:cNvSpPr/>
          <p:nvPr/>
        </p:nvSpPr>
        <p:spPr>
          <a:xfrm>
            <a:off x="3491880" y="2630624"/>
            <a:ext cx="792088" cy="953585"/>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9" name="正方形/長方形 8"/>
          <p:cNvSpPr/>
          <p:nvPr/>
        </p:nvSpPr>
        <p:spPr>
          <a:xfrm>
            <a:off x="6002635" y="4261656"/>
            <a:ext cx="1718667" cy="7200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smtClean="0"/>
              <a:t>キャパシティ</a:t>
            </a:r>
            <a:endParaRPr kumimoji="1" lang="ja-JP" altLang="en-US" sz="2000" dirty="0"/>
          </a:p>
        </p:txBody>
      </p:sp>
      <p:sp>
        <p:nvSpPr>
          <p:cNvPr id="10" name="右中かっこ 9"/>
          <p:cNvSpPr/>
          <p:nvPr/>
        </p:nvSpPr>
        <p:spPr>
          <a:xfrm>
            <a:off x="5210547" y="4153644"/>
            <a:ext cx="792088" cy="936104"/>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11" name="正方形/長方形 10"/>
          <p:cNvSpPr/>
          <p:nvPr/>
        </p:nvSpPr>
        <p:spPr>
          <a:xfrm>
            <a:off x="5796136" y="2416427"/>
            <a:ext cx="1718667" cy="712305"/>
          </a:xfrm>
          <a:prstGeom prst="rect">
            <a:avLst/>
          </a:prstGeom>
          <a:solidFill>
            <a:schemeClr val="accent5"/>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smtClean="0"/>
              <a:t>ボトルネック</a:t>
            </a:r>
            <a:endParaRPr kumimoji="1" lang="ja-JP" altLang="en-US" sz="2000" dirty="0"/>
          </a:p>
        </p:txBody>
      </p:sp>
      <p:sp>
        <p:nvSpPr>
          <p:cNvPr id="12" name="正方形/長方形 11"/>
          <p:cNvSpPr/>
          <p:nvPr/>
        </p:nvSpPr>
        <p:spPr>
          <a:xfrm>
            <a:off x="6516216" y="3721596"/>
            <a:ext cx="1718667" cy="712305"/>
          </a:xfrm>
          <a:prstGeom prst="rect">
            <a:avLst/>
          </a:prstGeom>
          <a:solidFill>
            <a:schemeClr val="accent5"/>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smtClean="0"/>
              <a:t>ボトルネック</a:t>
            </a:r>
            <a:endParaRPr kumimoji="1" lang="ja-JP" altLang="en-US" sz="2000" dirty="0"/>
          </a:p>
        </p:txBody>
      </p:sp>
    </p:spTree>
    <p:extLst>
      <p:ext uri="{BB962C8B-B14F-4D97-AF65-F5344CB8AC3E}">
        <p14:creationId xmlns:p14="http://schemas.microsoft.com/office/powerpoint/2010/main" val="72593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066800" y="1902457"/>
            <a:ext cx="6255488" cy="1135063"/>
          </a:xfrm>
        </p:spPr>
        <p:txBody>
          <a:bodyPr>
            <a:normAutofit/>
          </a:bodyPr>
          <a:lstStyle/>
          <a:p>
            <a:r>
              <a:rPr kumimoji="1" lang="ja-JP" altLang="en-US" dirty="0" smtClean="0"/>
              <a:t>ボトルネック探し</a:t>
            </a:r>
            <a:endParaRPr kumimoji="1" lang="ja-JP" altLang="en-US" dirty="0"/>
          </a:p>
        </p:txBody>
      </p:sp>
      <p:sp>
        <p:nvSpPr>
          <p:cNvPr id="7" name="テキスト プレースホルダー 6"/>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25</a:t>
            </a:fld>
            <a:endParaRPr kumimoji="1" lang="ja-JP" altLang="en-US"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120276320"/>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四角形吹き出し 7"/>
          <p:cNvSpPr/>
          <p:nvPr/>
        </p:nvSpPr>
        <p:spPr>
          <a:xfrm>
            <a:off x="4355976" y="3037520"/>
            <a:ext cx="2592288" cy="1800200"/>
          </a:xfrm>
          <a:prstGeom prst="wedgeRectCallout">
            <a:avLst>
              <a:gd name="adj1" fmla="val -25106"/>
              <a:gd name="adj2" fmla="val 61347"/>
            </a:avLst>
          </a:prstGeom>
          <a:solidFill>
            <a:schemeClr val="accent2">
              <a:alpha val="2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826128450"/>
              </p:ext>
            </p:extLst>
          </p:nvPr>
        </p:nvGraphicFramePr>
        <p:xfrm>
          <a:off x="4526037" y="3086094"/>
          <a:ext cx="2206203" cy="17078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308826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コンピューターの構成要素</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277520027"/>
              </p:ext>
            </p:extLst>
          </p:nvPr>
        </p:nvGraphicFramePr>
        <p:xfrm>
          <a:off x="457200" y="1341438"/>
          <a:ext cx="7239000" cy="2865120"/>
        </p:xfrm>
        <a:graphic>
          <a:graphicData uri="http://schemas.openxmlformats.org/drawingml/2006/table">
            <a:tbl>
              <a:tblPr firstRow="1" bandRow="1">
                <a:tableStyleId>{21E4AEA4-8DFA-4A89-87EB-49C32662AFE0}</a:tableStyleId>
              </a:tblPr>
              <a:tblGrid>
                <a:gridCol w="1447800"/>
                <a:gridCol w="1447800"/>
                <a:gridCol w="1447800"/>
                <a:gridCol w="1447800"/>
                <a:gridCol w="1447800"/>
              </a:tblGrid>
              <a:tr h="370840">
                <a:tc>
                  <a:txBody>
                    <a:bodyPr/>
                    <a:lstStyle/>
                    <a:p>
                      <a:pPr algn="ctr"/>
                      <a:endParaRPr kumimoji="1" lang="ja-JP" altLang="en-US" dirty="0"/>
                    </a:p>
                  </a:txBody>
                  <a:tcPr anchor="ctr"/>
                </a:tc>
                <a:tc>
                  <a:txBody>
                    <a:bodyPr/>
                    <a:lstStyle/>
                    <a:p>
                      <a:pPr algn="ctr"/>
                      <a:r>
                        <a:rPr kumimoji="1" lang="ja-JP" altLang="en-US" dirty="0" smtClean="0"/>
                        <a:t>代表例</a:t>
                      </a:r>
                      <a:endParaRPr kumimoji="1" lang="ja-JP" altLang="en-US" dirty="0"/>
                    </a:p>
                  </a:txBody>
                  <a:tcPr anchor="ctr"/>
                </a:tc>
                <a:tc>
                  <a:txBody>
                    <a:bodyPr/>
                    <a:lstStyle/>
                    <a:p>
                      <a:pPr algn="ctr"/>
                      <a:r>
                        <a:rPr kumimoji="1" lang="ja-JP" altLang="en-US" dirty="0" smtClean="0"/>
                        <a:t>性能指標</a:t>
                      </a:r>
                      <a:endParaRPr kumimoji="1" lang="ja-JP" altLang="en-US" dirty="0"/>
                    </a:p>
                  </a:txBody>
                  <a:tcPr anchor="ctr"/>
                </a:tc>
                <a:tc>
                  <a:txBody>
                    <a:bodyPr/>
                    <a:lstStyle/>
                    <a:p>
                      <a:pPr algn="ctr"/>
                      <a:r>
                        <a:rPr kumimoji="1" lang="ja-JP" altLang="en-US" dirty="0" smtClean="0"/>
                        <a:t>１命令あたりの時間 </a:t>
                      </a:r>
                      <a:r>
                        <a:rPr kumimoji="1" lang="en-US" altLang="ja-JP" sz="1200" dirty="0" smtClean="0"/>
                        <a:t>※1</a:t>
                      </a:r>
                      <a:endParaRPr kumimoji="1" lang="ja-JP" altLang="en-US" dirty="0"/>
                    </a:p>
                  </a:txBody>
                  <a:tcPr anchor="ctr"/>
                </a:tc>
                <a:tc>
                  <a:txBody>
                    <a:bodyPr/>
                    <a:lstStyle/>
                    <a:p>
                      <a:pPr algn="ctr"/>
                      <a:r>
                        <a:rPr kumimoji="1" lang="ja-JP" altLang="en-US" dirty="0" smtClean="0"/>
                        <a:t>備考</a:t>
                      </a:r>
                      <a:endParaRPr kumimoji="1" lang="ja-JP" altLang="en-US" dirty="0"/>
                    </a:p>
                  </a:txBody>
                  <a:tcPr anchor="ctr"/>
                </a:tc>
              </a:tr>
              <a:tr h="370840">
                <a:tc>
                  <a:txBody>
                    <a:bodyPr/>
                    <a:lstStyle/>
                    <a:p>
                      <a:pPr algn="ctr"/>
                      <a:r>
                        <a:rPr kumimoji="1" lang="en-US" altLang="ja-JP" dirty="0" smtClean="0"/>
                        <a:t>CPU</a:t>
                      </a:r>
                      <a:endParaRPr kumimoji="1" lang="ja-JP" altLang="en-US" dirty="0"/>
                    </a:p>
                  </a:txBody>
                  <a:tcPr anchor="ctr"/>
                </a:tc>
                <a:tc>
                  <a:txBody>
                    <a:bodyPr/>
                    <a:lstStyle/>
                    <a:p>
                      <a:pPr algn="ctr"/>
                      <a:r>
                        <a:rPr kumimoji="1" lang="en-US" altLang="ja-JP" sz="1600" dirty="0" smtClean="0"/>
                        <a:t>Intel Core i7</a:t>
                      </a:r>
                      <a:endParaRPr kumimoji="1" lang="ja-JP" altLang="en-US" dirty="0"/>
                    </a:p>
                  </a:txBody>
                  <a:tcPr anchor="ctr"/>
                </a:tc>
                <a:tc>
                  <a:txBody>
                    <a:bodyPr/>
                    <a:lstStyle/>
                    <a:p>
                      <a:pPr algn="ctr"/>
                      <a:r>
                        <a:rPr kumimoji="1" lang="en-US" altLang="ja-JP" sz="1600" dirty="0" smtClean="0"/>
                        <a:t>100,000 MIPS</a:t>
                      </a:r>
                      <a:endParaRPr kumimoji="1" lang="ja-JP" altLang="en-US" sz="1600" dirty="0"/>
                    </a:p>
                  </a:txBody>
                  <a:tcPr anchor="ctr"/>
                </a:tc>
                <a:tc>
                  <a:txBody>
                    <a:bodyPr/>
                    <a:lstStyle/>
                    <a:p>
                      <a:pPr algn="ctr"/>
                      <a:r>
                        <a:rPr kumimoji="1" lang="en-US" altLang="ja-JP" dirty="0" smtClean="0"/>
                        <a:t>10×10</a:t>
                      </a:r>
                      <a:r>
                        <a:rPr kumimoji="1" lang="en-US" altLang="ja-JP" baseline="30000" dirty="0" smtClean="0"/>
                        <a:t>-12</a:t>
                      </a:r>
                      <a:r>
                        <a:rPr kumimoji="1" lang="ja-JP" altLang="en-US" dirty="0" smtClean="0"/>
                        <a:t>秒</a:t>
                      </a:r>
                      <a:endParaRPr kumimoji="1" lang="ja-JP" altLang="en-US" dirty="0"/>
                    </a:p>
                  </a:txBody>
                  <a:tcPr anchor="ctr"/>
                </a:tc>
                <a:tc>
                  <a:txBody>
                    <a:bodyPr/>
                    <a:lstStyle/>
                    <a:p>
                      <a:pPr algn="ctr"/>
                      <a:r>
                        <a:rPr kumimoji="1" lang="ja-JP" altLang="en-US" dirty="0" smtClean="0"/>
                        <a:t>分散</a:t>
                      </a:r>
                      <a:r>
                        <a:rPr kumimoji="1" lang="ja-JP" altLang="en-US" baseline="0" dirty="0" smtClean="0"/>
                        <a:t>：</a:t>
                      </a:r>
                      <a:r>
                        <a:rPr kumimoji="1" lang="ja-JP" altLang="en-US" dirty="0" smtClean="0"/>
                        <a:t>大</a:t>
                      </a:r>
                      <a:endParaRPr kumimoji="1" lang="ja-JP" altLang="en-US" dirty="0"/>
                    </a:p>
                  </a:txBody>
                  <a:tcPr anchor="ctr"/>
                </a:tc>
              </a:tr>
              <a:tr h="370840">
                <a:tc gridSpan="2">
                  <a:txBody>
                    <a:bodyPr/>
                    <a:lstStyle/>
                    <a:p>
                      <a:pPr algn="ctr"/>
                      <a:r>
                        <a:rPr kumimoji="1" lang="ja-JP" altLang="en-US" dirty="0" smtClean="0"/>
                        <a:t>キャッシュメモリー</a:t>
                      </a:r>
                      <a:endParaRPr kumimoji="1" lang="ja-JP" altLang="en-US" dirty="0"/>
                    </a:p>
                  </a:txBody>
                  <a:tcPr anchor="ctr"/>
                </a:tc>
                <a:tc hMerge="1">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r>
              <a:tr h="370840">
                <a:tc>
                  <a:txBody>
                    <a:bodyPr/>
                    <a:lstStyle/>
                    <a:p>
                      <a:pPr algn="ctr"/>
                      <a:r>
                        <a:rPr kumimoji="1" lang="ja-JP" altLang="en-US" dirty="0" smtClean="0"/>
                        <a:t>主記憶</a:t>
                      </a:r>
                      <a:endParaRPr kumimoji="1" lang="ja-JP" altLang="en-US" dirty="0"/>
                    </a:p>
                  </a:txBody>
                  <a:tcPr anchor="ctr"/>
                </a:tc>
                <a:tc>
                  <a:txBody>
                    <a:bodyPr/>
                    <a:lstStyle/>
                    <a:p>
                      <a:pPr algn="ctr"/>
                      <a:r>
                        <a:rPr kumimoji="1" lang="en-US" altLang="ja-JP" dirty="0" smtClean="0"/>
                        <a:t>DDR3-1333</a:t>
                      </a:r>
                      <a:r>
                        <a:rPr kumimoji="1" lang="en-US" altLang="ja-JP" baseline="0" dirty="0" smtClean="0"/>
                        <a:t> </a:t>
                      </a:r>
                      <a:endParaRPr kumimoji="1" lang="ja-JP" altLang="en-US" dirty="0"/>
                    </a:p>
                  </a:txBody>
                  <a:tcPr anchor="ctr"/>
                </a:tc>
                <a:tc>
                  <a:txBody>
                    <a:bodyPr/>
                    <a:lstStyle/>
                    <a:p>
                      <a:pPr algn="ctr"/>
                      <a:r>
                        <a:rPr kumimoji="1" lang="en-US" altLang="ja-JP" dirty="0" smtClean="0"/>
                        <a:t>10.667 GB/s</a:t>
                      </a:r>
                      <a:endParaRPr kumimoji="1" lang="ja-JP" altLang="en-US" dirty="0"/>
                    </a:p>
                  </a:txBody>
                  <a:tcPr anchor="ctr"/>
                </a:tc>
                <a:tc>
                  <a:txBody>
                    <a:bodyPr/>
                    <a:lstStyle/>
                    <a:p>
                      <a:pPr algn="ctr"/>
                      <a:r>
                        <a:rPr kumimoji="1" lang="en-US" altLang="ja-JP" sz="1600" dirty="0" smtClean="0"/>
                        <a:t>750×10</a:t>
                      </a:r>
                      <a:r>
                        <a:rPr kumimoji="1" lang="en-US" altLang="ja-JP" sz="1600" baseline="30000" dirty="0" smtClean="0"/>
                        <a:t>-12</a:t>
                      </a:r>
                      <a:r>
                        <a:rPr kumimoji="1" lang="ja-JP" altLang="en-US" sz="1600" dirty="0" smtClean="0"/>
                        <a:t>秒</a:t>
                      </a:r>
                      <a:endParaRPr kumimoji="1" lang="ja-JP" altLang="en-US" sz="1600" dirty="0"/>
                    </a:p>
                  </a:txBody>
                  <a:tcPr anchor="ctr"/>
                </a:tc>
                <a:tc>
                  <a:txBody>
                    <a:bodyPr/>
                    <a:lstStyle/>
                    <a:p>
                      <a:pPr algn="ctr"/>
                      <a:endParaRPr kumimoji="1" lang="ja-JP" altLang="en-US" dirty="0"/>
                    </a:p>
                  </a:txBody>
                  <a:tcPr anchor="ctr"/>
                </a:tc>
              </a:tr>
              <a:tr h="370840">
                <a:tc>
                  <a:txBody>
                    <a:bodyPr/>
                    <a:lstStyle/>
                    <a:p>
                      <a:pPr algn="ctr"/>
                      <a:r>
                        <a:rPr kumimoji="1" lang="ja-JP" altLang="en-US" sz="1600" dirty="0" smtClean="0"/>
                        <a:t>ネットワーク</a:t>
                      </a:r>
                      <a:endParaRPr kumimoji="1" lang="ja-JP" altLang="en-US" dirty="0"/>
                    </a:p>
                  </a:txBody>
                  <a:tcPr anchor="ctr"/>
                </a:tc>
                <a:tc>
                  <a:txBody>
                    <a:bodyPr/>
                    <a:lstStyle/>
                    <a:p>
                      <a:pPr algn="ctr"/>
                      <a:r>
                        <a:rPr kumimoji="1" lang="en-US" altLang="ja-JP" dirty="0" smtClean="0"/>
                        <a:t>10G NIC</a:t>
                      </a:r>
                      <a:endParaRPr kumimoji="1" lang="ja-JP" altLang="en-US" dirty="0"/>
                    </a:p>
                  </a:txBody>
                  <a:tcPr anchor="ctr"/>
                </a:tc>
                <a:tc>
                  <a:txBody>
                    <a:bodyPr/>
                    <a:lstStyle/>
                    <a:p>
                      <a:pPr algn="ctr"/>
                      <a:r>
                        <a:rPr kumimoji="1" lang="en-US" altLang="ja-JP" dirty="0" smtClean="0"/>
                        <a:t>10 </a:t>
                      </a:r>
                      <a:r>
                        <a:rPr kumimoji="1" lang="en-US" altLang="ja-JP" dirty="0" err="1" smtClean="0"/>
                        <a:t>Gbps</a:t>
                      </a:r>
                      <a:endParaRPr kumimoji="1" lang="ja-JP" altLang="en-US" dirty="0"/>
                    </a:p>
                  </a:txBody>
                  <a:tcPr anchor="ctr"/>
                </a:tc>
                <a:tc>
                  <a:txBody>
                    <a:bodyPr/>
                    <a:lstStyle/>
                    <a:p>
                      <a:pPr algn="ctr"/>
                      <a:r>
                        <a:rPr kumimoji="1" lang="en-US" altLang="ja-JP" dirty="0" smtClean="0"/>
                        <a:t>6.4×10</a:t>
                      </a:r>
                      <a:r>
                        <a:rPr kumimoji="1" lang="en-US" altLang="ja-JP" baseline="30000" dirty="0" smtClean="0"/>
                        <a:t>-9</a:t>
                      </a:r>
                      <a:r>
                        <a:rPr kumimoji="1" lang="ja-JP" altLang="en-US" dirty="0" smtClean="0"/>
                        <a:t>秒</a:t>
                      </a:r>
                      <a:endParaRPr kumimoji="1" lang="ja-JP" altLang="en-US" dirty="0"/>
                    </a:p>
                  </a:txBody>
                  <a:tcPr anchor="ctr"/>
                </a:tc>
                <a:tc>
                  <a:txBody>
                    <a:bodyPr/>
                    <a:lstStyle/>
                    <a:p>
                      <a:pPr algn="ctr"/>
                      <a:endParaRPr kumimoji="1" lang="ja-JP" altLang="en-US" dirty="0"/>
                    </a:p>
                  </a:txBody>
                  <a:tcPr anchor="ctr"/>
                </a:tc>
              </a:tr>
              <a:tr h="370840">
                <a:tc>
                  <a:txBody>
                    <a:bodyPr/>
                    <a:lstStyle/>
                    <a:p>
                      <a:pPr algn="ctr"/>
                      <a:r>
                        <a:rPr kumimoji="1" lang="ja-JP" altLang="en-US" dirty="0" smtClean="0"/>
                        <a:t>ストレージ</a:t>
                      </a:r>
                      <a:endParaRPr kumimoji="1" lang="ja-JP" altLang="en-US" dirty="0"/>
                    </a:p>
                  </a:txBody>
                  <a:tcPr anchor="ctr"/>
                </a:tc>
                <a:tc>
                  <a:txBody>
                    <a:bodyPr/>
                    <a:lstStyle/>
                    <a:p>
                      <a:pPr algn="ctr"/>
                      <a:r>
                        <a:rPr kumimoji="1" lang="en-US" altLang="ja-JP" dirty="0" smtClean="0"/>
                        <a:t>SATA</a:t>
                      </a:r>
                      <a:r>
                        <a:rPr kumimoji="1" lang="en-US" altLang="ja-JP" baseline="0" dirty="0" smtClean="0"/>
                        <a:t> 600</a:t>
                      </a:r>
                      <a:endParaRPr kumimoji="1" lang="ja-JP" altLang="en-US" dirty="0"/>
                    </a:p>
                  </a:txBody>
                  <a:tcPr anchor="ctr"/>
                </a:tc>
                <a:tc>
                  <a:txBody>
                    <a:bodyPr/>
                    <a:lstStyle/>
                    <a:p>
                      <a:pPr algn="ctr"/>
                      <a:r>
                        <a:rPr kumimoji="1" lang="en-US" altLang="ja-JP" dirty="0" smtClean="0"/>
                        <a:t>600 MB/s</a:t>
                      </a:r>
                      <a:endParaRPr kumimoji="1" lang="ja-JP" altLang="en-US" dirty="0"/>
                    </a:p>
                  </a:txBody>
                  <a:tcPr anchor="ctr"/>
                </a:tc>
                <a:tc>
                  <a:txBody>
                    <a:bodyPr/>
                    <a:lstStyle/>
                    <a:p>
                      <a:pPr algn="ctr"/>
                      <a:r>
                        <a:rPr kumimoji="1" lang="en-US" altLang="ja-JP" dirty="0" smtClean="0"/>
                        <a:t>13×10</a:t>
                      </a:r>
                      <a:r>
                        <a:rPr kumimoji="1" lang="en-US" altLang="ja-JP" baseline="30000" dirty="0" smtClean="0"/>
                        <a:t>-9</a:t>
                      </a:r>
                      <a:r>
                        <a:rPr kumimoji="1" lang="ja-JP" altLang="en-US" dirty="0" smtClean="0"/>
                        <a:t>秒</a:t>
                      </a:r>
                      <a:endParaRPr kumimoji="1" lang="ja-JP" altLang="en-US" dirty="0"/>
                    </a:p>
                  </a:txBody>
                  <a:tcPr anchor="ctr"/>
                </a:tc>
                <a:tc>
                  <a:txBody>
                    <a:bodyPr/>
                    <a:lstStyle/>
                    <a:p>
                      <a:pPr algn="ctr"/>
                      <a:endParaRPr kumimoji="1" lang="ja-JP" altLang="en-US" dirty="0"/>
                    </a:p>
                  </a:txBody>
                  <a:tcPr anchor="ctr"/>
                </a:tc>
              </a:tr>
              <a:tr h="370840">
                <a:tc>
                  <a:txBody>
                    <a:bodyPr/>
                    <a:lstStyle/>
                    <a:p>
                      <a:pPr algn="ctr"/>
                      <a:r>
                        <a:rPr kumimoji="1" lang="en-US" altLang="ja-JP" dirty="0" smtClean="0"/>
                        <a:t>HDD</a:t>
                      </a:r>
                      <a:endParaRPr kumimoji="1" lang="ja-JP" altLang="en-US" dirty="0"/>
                    </a:p>
                  </a:txBody>
                  <a:tcPr anchor="ctr"/>
                </a:tc>
                <a:tc>
                  <a:txBody>
                    <a:bodyPr/>
                    <a:lstStyle/>
                    <a:p>
                      <a:pPr algn="ctr"/>
                      <a:r>
                        <a:rPr kumimoji="1" lang="en-US" altLang="ja-JP" dirty="0" smtClean="0"/>
                        <a:t>SATA</a:t>
                      </a:r>
                      <a:r>
                        <a:rPr kumimoji="1" lang="en-US" altLang="ja-JP" baseline="0" dirty="0" smtClean="0"/>
                        <a:t> HDD</a:t>
                      </a:r>
                      <a:endParaRPr kumimoji="1" lang="ja-JP" altLang="en-US" dirty="0"/>
                    </a:p>
                  </a:txBody>
                  <a:tcPr anchor="ctr"/>
                </a:tc>
                <a:tc>
                  <a:txBody>
                    <a:bodyPr/>
                    <a:lstStyle/>
                    <a:p>
                      <a:pPr algn="ctr"/>
                      <a:r>
                        <a:rPr kumimoji="1" lang="en-US" altLang="ja-JP" dirty="0" smtClean="0"/>
                        <a:t>200 MB/s</a:t>
                      </a:r>
                      <a:r>
                        <a:rPr kumimoji="1" lang="en-US" altLang="ja-JP" baseline="0" dirty="0" smtClean="0"/>
                        <a:t> </a:t>
                      </a:r>
                      <a:r>
                        <a:rPr kumimoji="1" lang="en-US" altLang="ja-JP" sz="1100" baseline="0" dirty="0" smtClean="0"/>
                        <a:t>※2</a:t>
                      </a:r>
                      <a:endParaRPr kumimoji="1" lang="ja-JP" altLang="en-US" dirty="0"/>
                    </a:p>
                  </a:txBody>
                  <a:tcPr anchor="ctr"/>
                </a:tc>
                <a:tc>
                  <a:txBody>
                    <a:bodyPr/>
                    <a:lstStyle/>
                    <a:p>
                      <a:pPr algn="ctr"/>
                      <a:r>
                        <a:rPr kumimoji="1" lang="en-US" altLang="ja-JP" dirty="0" smtClean="0"/>
                        <a:t>40×10</a:t>
                      </a:r>
                      <a:r>
                        <a:rPr kumimoji="1" lang="en-US" altLang="ja-JP" baseline="30000" dirty="0" smtClean="0"/>
                        <a:t>-9</a:t>
                      </a:r>
                      <a:r>
                        <a:rPr kumimoji="1" lang="ja-JP" altLang="en-US" dirty="0" smtClean="0"/>
                        <a:t>秒</a:t>
                      </a:r>
                      <a:endParaRPr kumimoji="1" lang="ja-JP" altLang="en-US" dirty="0"/>
                    </a:p>
                  </a:txBody>
                  <a:tcPr anchor="ctr"/>
                </a:tc>
                <a:tc>
                  <a:txBody>
                    <a:bodyPr/>
                    <a:lstStyle/>
                    <a:p>
                      <a:pPr algn="ctr"/>
                      <a:endParaRPr kumimoji="1" lang="ja-JP" altLang="en-US" dirty="0"/>
                    </a:p>
                  </a:txBody>
                  <a:tcPr anchor="ctr"/>
                </a:tc>
              </a:tr>
            </a:tbl>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26</a:t>
            </a:fld>
            <a:endParaRPr kumimoji="1" lang="ja-JP" altLang="en-US"/>
          </a:p>
        </p:txBody>
      </p:sp>
      <p:sp>
        <p:nvSpPr>
          <p:cNvPr id="8" name="テキスト ボックス 7"/>
          <p:cNvSpPr txBox="1"/>
          <p:nvPr/>
        </p:nvSpPr>
        <p:spPr>
          <a:xfrm>
            <a:off x="539552" y="4369668"/>
            <a:ext cx="6480720" cy="738664"/>
          </a:xfrm>
          <a:prstGeom prst="rect">
            <a:avLst/>
          </a:prstGeom>
          <a:noFill/>
        </p:spPr>
        <p:txBody>
          <a:bodyPr wrap="square" rtlCol="0">
            <a:spAutoFit/>
          </a:bodyPr>
          <a:lstStyle/>
          <a:p>
            <a:r>
              <a:rPr kumimoji="1" lang="en-US" altLang="ja-JP" sz="1400" dirty="0" smtClean="0"/>
              <a:t>※</a:t>
            </a:r>
            <a:r>
              <a:rPr lang="en-US" altLang="ja-JP" sz="1400" dirty="0" smtClean="0"/>
              <a:t>1  </a:t>
            </a:r>
            <a:r>
              <a:rPr lang="ja-JP" altLang="en-US" sz="1400" dirty="0" smtClean="0"/>
              <a:t>１命令 ＝ </a:t>
            </a:r>
            <a:r>
              <a:rPr lang="en-US" altLang="ja-JP" sz="1400" dirty="0" smtClean="0"/>
              <a:t>64bit </a:t>
            </a:r>
            <a:r>
              <a:rPr lang="ja-JP" altLang="en-US" sz="1400" dirty="0" smtClean="0"/>
              <a:t>＝ </a:t>
            </a:r>
            <a:r>
              <a:rPr lang="en-US" altLang="ja-JP" sz="1400" dirty="0" smtClean="0"/>
              <a:t>8B </a:t>
            </a:r>
            <a:r>
              <a:rPr lang="ja-JP" altLang="en-US" sz="1400" dirty="0" smtClean="0"/>
              <a:t>として計算しています。</a:t>
            </a:r>
            <a:endParaRPr lang="en-US" altLang="ja-JP" sz="1400" dirty="0" smtClean="0"/>
          </a:p>
          <a:p>
            <a:r>
              <a:rPr kumimoji="1" lang="en-US" altLang="ja-JP" sz="1400" dirty="0" smtClean="0"/>
              <a:t>※2   </a:t>
            </a:r>
            <a:r>
              <a:rPr kumimoji="1" lang="ja-JP" altLang="en-US" sz="1400" dirty="0" smtClean="0"/>
              <a:t>連続データへの順次アクセス時の速度です。</a:t>
            </a:r>
            <a:r>
              <a:rPr kumimoji="1" lang="en-US" altLang="ja-JP" sz="1400" dirty="0" smtClean="0"/>
              <a:t/>
            </a:r>
            <a:br>
              <a:rPr kumimoji="1" lang="en-US" altLang="ja-JP" sz="1400" dirty="0" smtClean="0"/>
            </a:br>
            <a:r>
              <a:rPr kumimoji="1" lang="ja-JP" altLang="en-US" sz="1400" dirty="0" smtClean="0"/>
              <a:t>　　 ランダムアクセスの場合には、顕著な速度低下が見られます。</a:t>
            </a:r>
            <a:endParaRPr kumimoji="1" lang="ja-JP" altLang="en-US" sz="1400" dirty="0"/>
          </a:p>
        </p:txBody>
      </p:sp>
      <p:sp>
        <p:nvSpPr>
          <p:cNvPr id="9" name="左カーブ矢印 8"/>
          <p:cNvSpPr/>
          <p:nvPr/>
        </p:nvSpPr>
        <p:spPr>
          <a:xfrm>
            <a:off x="6156176" y="2137420"/>
            <a:ext cx="648072" cy="864096"/>
          </a:xfrm>
          <a:prstGeom prst="curvedLeftArrow">
            <a:avLst/>
          </a:prstGeom>
        </p:spPr>
        <p:style>
          <a:lnRef idx="3">
            <a:schemeClr val="lt1"/>
          </a:lnRef>
          <a:fillRef idx="1">
            <a:schemeClr val="accent4"/>
          </a:fillRef>
          <a:effectRef idx="1">
            <a:schemeClr val="accent4"/>
          </a:effectRef>
          <a:fontRef idx="minor">
            <a:schemeClr val="lt1"/>
          </a:fontRef>
        </p:style>
        <p:txBody>
          <a:bodyPr wrap="none" rtlCol="0" anchor="ctr"/>
          <a:lstStyle/>
          <a:p>
            <a:pPr algn="ctr"/>
            <a:r>
              <a:rPr kumimoji="1" lang="en-US" altLang="ja-JP" b="1" dirty="0" smtClean="0">
                <a:solidFill>
                  <a:schemeClr val="tx1"/>
                </a:solidFill>
              </a:rPr>
              <a:t>100</a:t>
            </a:r>
            <a:r>
              <a:rPr kumimoji="1" lang="ja-JP" altLang="en-US" b="1" dirty="0" smtClean="0">
                <a:solidFill>
                  <a:schemeClr val="tx1"/>
                </a:solidFill>
              </a:rPr>
              <a:t>倍</a:t>
            </a:r>
            <a:endParaRPr kumimoji="1" lang="ja-JP" altLang="en-US" b="1" dirty="0">
              <a:solidFill>
                <a:schemeClr val="tx1"/>
              </a:solidFill>
            </a:endParaRPr>
          </a:p>
        </p:txBody>
      </p:sp>
      <p:sp>
        <p:nvSpPr>
          <p:cNvPr id="10" name="左カーブ矢印 9"/>
          <p:cNvSpPr/>
          <p:nvPr/>
        </p:nvSpPr>
        <p:spPr>
          <a:xfrm>
            <a:off x="6175203" y="2929508"/>
            <a:ext cx="648072" cy="1152128"/>
          </a:xfrm>
          <a:prstGeom prst="curvedLeftArrow">
            <a:avLst/>
          </a:prstGeom>
        </p:spPr>
        <p:style>
          <a:lnRef idx="3">
            <a:schemeClr val="lt1"/>
          </a:lnRef>
          <a:fillRef idx="1">
            <a:schemeClr val="accent4"/>
          </a:fillRef>
          <a:effectRef idx="1">
            <a:schemeClr val="accent4"/>
          </a:effectRef>
          <a:fontRef idx="minor">
            <a:schemeClr val="lt1"/>
          </a:fontRef>
        </p:style>
        <p:txBody>
          <a:bodyPr wrap="none" rtlCol="0" anchor="ctr"/>
          <a:lstStyle/>
          <a:p>
            <a:pPr algn="ctr"/>
            <a:r>
              <a:rPr kumimoji="1" lang="en-US" altLang="ja-JP" b="1" dirty="0" smtClean="0">
                <a:solidFill>
                  <a:schemeClr val="tx1"/>
                </a:solidFill>
              </a:rPr>
              <a:t>100</a:t>
            </a:r>
            <a:r>
              <a:rPr kumimoji="1" lang="ja-JP" altLang="en-US" b="1" dirty="0" smtClean="0">
                <a:solidFill>
                  <a:schemeClr val="tx1"/>
                </a:solidFill>
              </a:rPr>
              <a:t>倍</a:t>
            </a:r>
            <a:endParaRPr kumimoji="1" lang="ja-JP" altLang="en-US" b="1" dirty="0">
              <a:solidFill>
                <a:schemeClr val="tx1"/>
              </a:solidFill>
            </a:endParaRPr>
          </a:p>
        </p:txBody>
      </p:sp>
      <p:sp>
        <p:nvSpPr>
          <p:cNvPr id="11" name="角丸四角形 10"/>
          <p:cNvSpPr/>
          <p:nvPr/>
        </p:nvSpPr>
        <p:spPr>
          <a:xfrm>
            <a:off x="5940152" y="4369668"/>
            <a:ext cx="2664296" cy="7386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参考：ムーアの法則</a:t>
            </a:r>
            <a:endParaRPr kumimoji="1" lang="ja-JP" altLang="en-US" dirty="0"/>
          </a:p>
        </p:txBody>
      </p:sp>
    </p:spTree>
    <p:extLst>
      <p:ext uri="{BB962C8B-B14F-4D97-AF65-F5344CB8AC3E}">
        <p14:creationId xmlns:p14="http://schemas.microsoft.com/office/powerpoint/2010/main" val="230611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待ち行列によるモデル化（１）</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11659353"/>
              </p:ext>
            </p:extLst>
          </p:nvPr>
        </p:nvGraphicFramePr>
        <p:xfrm>
          <a:off x="395536" y="2065412"/>
          <a:ext cx="7239000" cy="1008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27</a:t>
            </a:fld>
            <a:endParaRPr kumimoji="1" lang="ja-JP" altLang="en-US" dirty="0"/>
          </a:p>
        </p:txBody>
      </p:sp>
      <p:sp>
        <p:nvSpPr>
          <p:cNvPr id="6" name="テキスト ボックス 5"/>
          <p:cNvSpPr txBox="1"/>
          <p:nvPr/>
        </p:nvSpPr>
        <p:spPr>
          <a:xfrm>
            <a:off x="539552" y="1417013"/>
            <a:ext cx="5750292" cy="461665"/>
          </a:xfrm>
          <a:prstGeom prst="rect">
            <a:avLst/>
          </a:prstGeom>
          <a:noFill/>
        </p:spPr>
        <p:txBody>
          <a:bodyPr wrap="none" rtlCol="0">
            <a:spAutoFit/>
          </a:bodyPr>
          <a:lstStyle/>
          <a:p>
            <a:r>
              <a:rPr kumimoji="1" lang="en-US" altLang="ja-JP" sz="2400" b="1" u="sng" dirty="0" smtClean="0"/>
              <a:t>HDD</a:t>
            </a:r>
            <a:r>
              <a:rPr kumimoji="1" lang="ja-JP" altLang="en-US" sz="2400" b="1" u="sng" dirty="0" smtClean="0"/>
              <a:t>から</a:t>
            </a:r>
            <a:r>
              <a:rPr kumimoji="1" lang="en-US" altLang="ja-JP" sz="2400" b="1" u="sng" dirty="0" smtClean="0"/>
              <a:t>1</a:t>
            </a:r>
            <a:r>
              <a:rPr lang="ja-JP" altLang="en-US" sz="2400" b="1" u="sng" dirty="0" smtClean="0"/>
              <a:t>個のデータを</a:t>
            </a:r>
            <a:r>
              <a:rPr lang="en-US" altLang="ja-JP" sz="2400" b="1" u="sng" dirty="0" smtClean="0"/>
              <a:t>CPU</a:t>
            </a:r>
            <a:r>
              <a:rPr lang="ja-JP" altLang="en-US" sz="2400" b="1" u="sng" dirty="0" smtClean="0"/>
              <a:t>で処理する</a:t>
            </a:r>
            <a:endParaRPr kumimoji="1" lang="ja-JP" altLang="en-US" sz="2400" b="1" u="sng" dirty="0"/>
          </a:p>
        </p:txBody>
      </p:sp>
      <p:sp>
        <p:nvSpPr>
          <p:cNvPr id="7" name="円/楕円 6"/>
          <p:cNvSpPr/>
          <p:nvPr/>
        </p:nvSpPr>
        <p:spPr>
          <a:xfrm>
            <a:off x="755576"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円/楕円 7"/>
          <p:cNvSpPr/>
          <p:nvPr/>
        </p:nvSpPr>
        <p:spPr>
          <a:xfrm>
            <a:off x="114993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円/楕円 8"/>
          <p:cNvSpPr/>
          <p:nvPr/>
        </p:nvSpPr>
        <p:spPr>
          <a:xfrm>
            <a:off x="150997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円/楕円 9"/>
          <p:cNvSpPr/>
          <p:nvPr/>
        </p:nvSpPr>
        <p:spPr>
          <a:xfrm>
            <a:off x="187001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円/楕円 10"/>
          <p:cNvSpPr/>
          <p:nvPr/>
        </p:nvSpPr>
        <p:spPr>
          <a:xfrm>
            <a:off x="223005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11"/>
          <p:cNvSpPr/>
          <p:nvPr/>
        </p:nvSpPr>
        <p:spPr>
          <a:xfrm>
            <a:off x="755576" y="3704958"/>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円/楕円 12"/>
          <p:cNvSpPr/>
          <p:nvPr/>
        </p:nvSpPr>
        <p:spPr>
          <a:xfrm>
            <a:off x="1149933" y="3704958"/>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円/楕円 13"/>
          <p:cNvSpPr/>
          <p:nvPr/>
        </p:nvSpPr>
        <p:spPr>
          <a:xfrm>
            <a:off x="1509973" y="3704958"/>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円/楕円 14"/>
          <p:cNvSpPr/>
          <p:nvPr/>
        </p:nvSpPr>
        <p:spPr>
          <a:xfrm>
            <a:off x="1870013" y="3704958"/>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円/楕円 15"/>
          <p:cNvSpPr/>
          <p:nvPr/>
        </p:nvSpPr>
        <p:spPr>
          <a:xfrm>
            <a:off x="2230053" y="3704958"/>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角丸四角形 16"/>
          <p:cNvSpPr/>
          <p:nvPr/>
        </p:nvSpPr>
        <p:spPr>
          <a:xfrm>
            <a:off x="3252246" y="3668954"/>
            <a:ext cx="131975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100</a:t>
            </a:r>
            <a:r>
              <a:rPr lang="ja-JP" altLang="en-US" dirty="0" smtClean="0"/>
              <a:t>回待つ</a:t>
            </a:r>
            <a:endParaRPr kumimoji="1" lang="ja-JP" altLang="en-US" dirty="0"/>
          </a:p>
        </p:txBody>
      </p:sp>
      <p:sp>
        <p:nvSpPr>
          <p:cNvPr id="18" name="角丸四角形 17"/>
          <p:cNvSpPr/>
          <p:nvPr/>
        </p:nvSpPr>
        <p:spPr>
          <a:xfrm>
            <a:off x="5508104" y="3668954"/>
            <a:ext cx="165618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1</a:t>
            </a:r>
            <a:r>
              <a:rPr kumimoji="1" lang="en-US" altLang="ja-JP" dirty="0" smtClean="0"/>
              <a:t>0,000</a:t>
            </a:r>
            <a:r>
              <a:rPr lang="ja-JP" altLang="en-US" dirty="0" smtClean="0"/>
              <a:t>回待つ</a:t>
            </a:r>
            <a:endParaRPr kumimoji="1" lang="ja-JP" altLang="en-US" dirty="0"/>
          </a:p>
        </p:txBody>
      </p:sp>
      <p:sp>
        <p:nvSpPr>
          <p:cNvPr id="19" name="角丸四角形 18"/>
          <p:cNvSpPr/>
          <p:nvPr/>
        </p:nvSpPr>
        <p:spPr>
          <a:xfrm>
            <a:off x="5508104" y="4225652"/>
            <a:ext cx="165618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1</a:t>
            </a:r>
            <a:r>
              <a:rPr kumimoji="1" lang="en-US" altLang="ja-JP" dirty="0" smtClean="0"/>
              <a:t>00</a:t>
            </a:r>
            <a:r>
              <a:rPr lang="ja-JP" altLang="en-US" dirty="0" smtClean="0"/>
              <a:t>回待つ</a:t>
            </a:r>
            <a:endParaRPr kumimoji="1" lang="ja-JP" altLang="en-US" dirty="0"/>
          </a:p>
        </p:txBody>
      </p:sp>
      <p:sp>
        <p:nvSpPr>
          <p:cNvPr id="20" name="角丸四角形 19"/>
          <p:cNvSpPr/>
          <p:nvPr/>
        </p:nvSpPr>
        <p:spPr>
          <a:xfrm>
            <a:off x="6804248" y="2209428"/>
            <a:ext cx="1944216" cy="134878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dirty="0" smtClean="0"/>
              <a:t>「ただ待つ」</a:t>
            </a:r>
            <a:r>
              <a:rPr lang="en-US" altLang="ja-JP" dirty="0" smtClean="0"/>
              <a:t/>
            </a:r>
            <a:br>
              <a:rPr lang="en-US" altLang="ja-JP" dirty="0" smtClean="0"/>
            </a:br>
            <a:r>
              <a:rPr lang="ja-JP" altLang="en-US" dirty="0" err="1" smtClean="0"/>
              <a:t>のは</a:t>
            </a:r>
            <a:r>
              <a:rPr lang="ja-JP" altLang="en-US" dirty="0" smtClean="0"/>
              <a:t>無駄。</a:t>
            </a:r>
            <a:r>
              <a:rPr lang="en-US" altLang="ja-JP" dirty="0" smtClean="0"/>
              <a:t/>
            </a:r>
            <a:br>
              <a:rPr lang="en-US" altLang="ja-JP" dirty="0" smtClean="0"/>
            </a:br>
            <a:r>
              <a:rPr lang="ja-JP" altLang="en-US" dirty="0"/>
              <a:t>裏</a:t>
            </a:r>
            <a:r>
              <a:rPr lang="ja-JP" altLang="en-US" dirty="0" smtClean="0"/>
              <a:t>で他の</a:t>
            </a:r>
            <a:endParaRPr lang="en-US" altLang="ja-JP" dirty="0" smtClean="0"/>
          </a:p>
          <a:p>
            <a:pPr algn="ctr"/>
            <a:r>
              <a:rPr lang="ja-JP" altLang="en-US" dirty="0" smtClean="0"/>
              <a:t>処理をする</a:t>
            </a:r>
            <a:endParaRPr kumimoji="1" lang="ja-JP" altLang="en-US" dirty="0"/>
          </a:p>
        </p:txBody>
      </p:sp>
    </p:spTree>
    <p:extLst>
      <p:ext uri="{BB962C8B-B14F-4D97-AF65-F5344CB8AC3E}">
        <p14:creationId xmlns:p14="http://schemas.microsoft.com/office/powerpoint/2010/main" val="298294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1.66667E-6 -2.64779E-6 L 0.18924 -2.64779E-6 " pathEditMode="relative" rAng="0" ptsTypes="AA">
                                      <p:cBhvr>
                                        <p:cTn id="16" dur="2000" fill="hold"/>
                                        <p:tgtEl>
                                          <p:spTgt spid="11"/>
                                        </p:tgtEl>
                                        <p:attrNameLst>
                                          <p:attrName>ppt_x</p:attrName>
                                          <p:attrName>ppt_y</p:attrName>
                                        </p:attrNameLst>
                                      </p:cBhvr>
                                      <p:rCtr x="9462" y="0"/>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path" presetSubtype="0" accel="50000" decel="50000" fill="hold" grpId="1" nodeType="clickEffect">
                                  <p:stCondLst>
                                    <p:cond delay="0"/>
                                  </p:stCondLst>
                                  <p:childTnLst>
                                    <p:animMotion origin="layout" path="M 0.18924 -2.64779E-6 L 0.41754 -2.64779E-6 " pathEditMode="relative" rAng="0" ptsTypes="AA">
                                      <p:cBhvr>
                                        <p:cTn id="25" dur="2000" fill="hold"/>
                                        <p:tgtEl>
                                          <p:spTgt spid="11"/>
                                        </p:tgtEl>
                                        <p:attrNameLst>
                                          <p:attrName>ppt_x</p:attrName>
                                          <p:attrName>ppt_y</p:attrName>
                                        </p:attrNameLst>
                                      </p:cBhvr>
                                      <p:rCtr x="11406" y="0"/>
                                    </p:animMotion>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2000" fill="hold"/>
                                        <p:tgtEl>
                                          <p:spTgt spid="11"/>
                                        </p:tgtEl>
                                        <p:attrNameLst>
                                          <p:attrName>fillcolor</p:attrName>
                                        </p:attrNameLst>
                                      </p:cBhvr>
                                      <p:to>
                                        <a:schemeClr val="accent1"/>
                                      </p:to>
                                    </p:animClr>
                                    <p:set>
                                      <p:cBhvr>
                                        <p:cTn id="30" dur="2000" fill="hold"/>
                                        <p:tgtEl>
                                          <p:spTgt spid="11"/>
                                        </p:tgtEl>
                                        <p:attrNameLst>
                                          <p:attrName>fill.type</p:attrName>
                                        </p:attrNameLst>
                                      </p:cBhvr>
                                      <p:to>
                                        <p:strVal val="solid"/>
                                      </p:to>
                                    </p:set>
                                    <p:set>
                                      <p:cBhvr>
                                        <p:cTn id="31" dur="2000" fill="hold"/>
                                        <p:tgtEl>
                                          <p:spTgt spid="11"/>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7" grpId="0" animBg="1"/>
      <p:bldP spid="18" grpId="0" animBg="1"/>
      <p:bldP spid="19" grpId="0" animBg="1"/>
      <p:bldP spid="2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待ち行列によるモデル化</a:t>
            </a:r>
            <a:r>
              <a:rPr lang="ja-JP" altLang="en-US" dirty="0"/>
              <a:t>（２）</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534603364"/>
              </p:ext>
            </p:extLst>
          </p:nvPr>
        </p:nvGraphicFramePr>
        <p:xfrm>
          <a:off x="395536" y="2065412"/>
          <a:ext cx="7239000" cy="1008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28</a:t>
            </a:fld>
            <a:endParaRPr kumimoji="1" lang="ja-JP" altLang="en-US" dirty="0"/>
          </a:p>
        </p:txBody>
      </p:sp>
      <p:sp>
        <p:nvSpPr>
          <p:cNvPr id="6" name="テキスト ボックス 5"/>
          <p:cNvSpPr txBox="1"/>
          <p:nvPr/>
        </p:nvSpPr>
        <p:spPr>
          <a:xfrm>
            <a:off x="539552" y="1417013"/>
            <a:ext cx="5750292" cy="461665"/>
          </a:xfrm>
          <a:prstGeom prst="rect">
            <a:avLst/>
          </a:prstGeom>
          <a:noFill/>
        </p:spPr>
        <p:txBody>
          <a:bodyPr wrap="none" rtlCol="0">
            <a:spAutoFit/>
          </a:bodyPr>
          <a:lstStyle/>
          <a:p>
            <a:r>
              <a:rPr kumimoji="1" lang="en-US" altLang="ja-JP" sz="2400" b="1" u="sng" dirty="0" smtClean="0"/>
              <a:t>HDD</a:t>
            </a:r>
            <a:r>
              <a:rPr kumimoji="1" lang="ja-JP" altLang="en-US" sz="2400" b="1" u="sng" dirty="0" smtClean="0"/>
              <a:t>から</a:t>
            </a:r>
            <a:r>
              <a:rPr kumimoji="1" lang="en-US" altLang="ja-JP" sz="2400" b="1" u="sng" dirty="0" smtClean="0"/>
              <a:t>10</a:t>
            </a:r>
            <a:r>
              <a:rPr lang="ja-JP" altLang="en-US" sz="2400" b="1" u="sng" dirty="0" smtClean="0"/>
              <a:t>個のデータを</a:t>
            </a:r>
            <a:r>
              <a:rPr lang="en-US" altLang="ja-JP" sz="2400" b="1" u="sng" dirty="0" smtClean="0"/>
              <a:t>CPU</a:t>
            </a:r>
            <a:r>
              <a:rPr lang="ja-JP" altLang="en-US" sz="2400" b="1" u="sng" dirty="0" smtClean="0"/>
              <a:t>で処理する</a:t>
            </a:r>
            <a:endParaRPr kumimoji="1" lang="ja-JP" altLang="en-US" sz="2400" b="1" u="sng" dirty="0"/>
          </a:p>
        </p:txBody>
      </p:sp>
      <p:sp>
        <p:nvSpPr>
          <p:cNvPr id="11" name="円/楕円 10"/>
          <p:cNvSpPr/>
          <p:nvPr/>
        </p:nvSpPr>
        <p:spPr>
          <a:xfrm>
            <a:off x="2302248"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角丸四角形 16"/>
          <p:cNvSpPr/>
          <p:nvPr/>
        </p:nvSpPr>
        <p:spPr>
          <a:xfrm>
            <a:off x="3252246" y="3668954"/>
            <a:ext cx="131975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100</a:t>
            </a:r>
            <a:r>
              <a:rPr lang="ja-JP" altLang="en-US" dirty="0" smtClean="0"/>
              <a:t>回待つ</a:t>
            </a:r>
            <a:endParaRPr kumimoji="1" lang="ja-JP" altLang="en-US" dirty="0"/>
          </a:p>
        </p:txBody>
      </p:sp>
      <p:sp>
        <p:nvSpPr>
          <p:cNvPr id="18" name="角丸四角形 17"/>
          <p:cNvSpPr/>
          <p:nvPr/>
        </p:nvSpPr>
        <p:spPr>
          <a:xfrm>
            <a:off x="5508104" y="3668954"/>
            <a:ext cx="165618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1</a:t>
            </a:r>
            <a:r>
              <a:rPr kumimoji="1" lang="en-US" altLang="ja-JP" dirty="0" smtClean="0"/>
              <a:t>0,100</a:t>
            </a:r>
            <a:r>
              <a:rPr lang="ja-JP" altLang="en-US" dirty="0" smtClean="0"/>
              <a:t>回待つ</a:t>
            </a:r>
            <a:endParaRPr kumimoji="1" lang="ja-JP" altLang="en-US" dirty="0"/>
          </a:p>
        </p:txBody>
      </p:sp>
      <p:sp>
        <p:nvSpPr>
          <p:cNvPr id="21" name="角丸四角形 20"/>
          <p:cNvSpPr/>
          <p:nvPr/>
        </p:nvSpPr>
        <p:spPr>
          <a:xfrm>
            <a:off x="3252246" y="4183862"/>
            <a:ext cx="131975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100</a:t>
            </a:r>
            <a:r>
              <a:rPr lang="ja-JP" altLang="en-US" dirty="0" smtClean="0"/>
              <a:t>回待つ</a:t>
            </a:r>
            <a:endParaRPr kumimoji="1" lang="ja-JP" altLang="en-US" dirty="0"/>
          </a:p>
        </p:txBody>
      </p:sp>
      <p:sp>
        <p:nvSpPr>
          <p:cNvPr id="22" name="角丸四角形 21"/>
          <p:cNvSpPr/>
          <p:nvPr/>
        </p:nvSpPr>
        <p:spPr>
          <a:xfrm>
            <a:off x="5508104" y="4183862"/>
            <a:ext cx="165618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1</a:t>
            </a:r>
            <a:r>
              <a:rPr kumimoji="1" lang="en-US" altLang="ja-JP" dirty="0" smtClean="0"/>
              <a:t>0,100</a:t>
            </a:r>
            <a:r>
              <a:rPr lang="ja-JP" altLang="en-US" dirty="0" smtClean="0"/>
              <a:t>回待つ</a:t>
            </a:r>
            <a:endParaRPr kumimoji="1" lang="ja-JP" altLang="en-US" dirty="0"/>
          </a:p>
        </p:txBody>
      </p:sp>
      <p:sp>
        <p:nvSpPr>
          <p:cNvPr id="23" name="円/楕円 22"/>
          <p:cNvSpPr/>
          <p:nvPr/>
        </p:nvSpPr>
        <p:spPr>
          <a:xfrm>
            <a:off x="1907822"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角丸四角形 23"/>
          <p:cNvSpPr/>
          <p:nvPr/>
        </p:nvSpPr>
        <p:spPr>
          <a:xfrm>
            <a:off x="3252246" y="4668552"/>
            <a:ext cx="131975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a:t>
            </a:r>
            <a:endParaRPr kumimoji="1" lang="ja-JP" altLang="en-US" dirty="0"/>
          </a:p>
        </p:txBody>
      </p:sp>
      <p:sp>
        <p:nvSpPr>
          <p:cNvPr id="25" name="角丸四角形 24"/>
          <p:cNvSpPr/>
          <p:nvPr/>
        </p:nvSpPr>
        <p:spPr>
          <a:xfrm>
            <a:off x="5508104" y="4668552"/>
            <a:ext cx="1656184" cy="4846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a:t>
            </a:r>
            <a:endParaRPr kumimoji="1" lang="ja-JP" altLang="en-US" dirty="0"/>
          </a:p>
        </p:txBody>
      </p:sp>
      <p:sp>
        <p:nvSpPr>
          <p:cNvPr id="26" name="円/楕円 25"/>
          <p:cNvSpPr/>
          <p:nvPr/>
        </p:nvSpPr>
        <p:spPr>
          <a:xfrm>
            <a:off x="150997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7" name="円/楕円 26"/>
          <p:cNvSpPr/>
          <p:nvPr/>
        </p:nvSpPr>
        <p:spPr>
          <a:xfrm>
            <a:off x="1149933"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円/楕円 27"/>
          <p:cNvSpPr/>
          <p:nvPr/>
        </p:nvSpPr>
        <p:spPr>
          <a:xfrm>
            <a:off x="755576" y="332555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9" name="円/楕円 28"/>
          <p:cNvSpPr/>
          <p:nvPr/>
        </p:nvSpPr>
        <p:spPr>
          <a:xfrm>
            <a:off x="2302248" y="368559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0" name="円/楕円 29"/>
          <p:cNvSpPr/>
          <p:nvPr/>
        </p:nvSpPr>
        <p:spPr>
          <a:xfrm>
            <a:off x="1907822" y="368559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1" name="円/楕円 30"/>
          <p:cNvSpPr/>
          <p:nvPr/>
        </p:nvSpPr>
        <p:spPr>
          <a:xfrm>
            <a:off x="1509973" y="368559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円/楕円 31"/>
          <p:cNvSpPr/>
          <p:nvPr/>
        </p:nvSpPr>
        <p:spPr>
          <a:xfrm>
            <a:off x="1149933" y="368559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3" name="円/楕円 32"/>
          <p:cNvSpPr/>
          <p:nvPr/>
        </p:nvSpPr>
        <p:spPr>
          <a:xfrm>
            <a:off x="755576" y="3685592"/>
            <a:ext cx="36004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 name="角丸四角形 2"/>
          <p:cNvSpPr/>
          <p:nvPr/>
        </p:nvSpPr>
        <p:spPr>
          <a:xfrm>
            <a:off x="2904011" y="4045632"/>
            <a:ext cx="2016224" cy="86526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t>1,000</a:t>
            </a:r>
            <a:r>
              <a:rPr kumimoji="1" lang="ja-JP" altLang="en-US" dirty="0" smtClean="0"/>
              <a:t>回待つ</a:t>
            </a:r>
            <a:endParaRPr kumimoji="1" lang="ja-JP" altLang="en-US" dirty="0"/>
          </a:p>
        </p:txBody>
      </p:sp>
      <p:sp>
        <p:nvSpPr>
          <p:cNvPr id="34" name="角丸四角形 33"/>
          <p:cNvSpPr/>
          <p:nvPr/>
        </p:nvSpPr>
        <p:spPr>
          <a:xfrm>
            <a:off x="5328084" y="4045632"/>
            <a:ext cx="2016224" cy="86526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t>101,000</a:t>
            </a:r>
            <a:r>
              <a:rPr kumimoji="1" lang="ja-JP" altLang="en-US" dirty="0" smtClean="0"/>
              <a:t>回待つ</a:t>
            </a:r>
            <a:endParaRPr kumimoji="1" lang="ja-JP" altLang="en-US" dirty="0"/>
          </a:p>
        </p:txBody>
      </p:sp>
      <p:sp>
        <p:nvSpPr>
          <p:cNvPr id="35" name="角丸四角形 34"/>
          <p:cNvSpPr/>
          <p:nvPr/>
        </p:nvSpPr>
        <p:spPr>
          <a:xfrm>
            <a:off x="681881" y="4045632"/>
            <a:ext cx="2016224" cy="86526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t>0</a:t>
            </a:r>
            <a:r>
              <a:rPr kumimoji="1" lang="ja-JP" altLang="en-US" dirty="0" smtClean="0"/>
              <a:t>回待つ</a:t>
            </a:r>
            <a:endParaRPr kumimoji="1" lang="ja-JP" altLang="en-US" dirty="0"/>
          </a:p>
        </p:txBody>
      </p:sp>
    </p:spTree>
    <p:extLst>
      <p:ext uri="{BB962C8B-B14F-4D97-AF65-F5344CB8AC3E}">
        <p14:creationId xmlns:p14="http://schemas.microsoft.com/office/powerpoint/2010/main" val="226581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66667E-6 -2.64779E-6 L 0.51215 -2.64779E-6 " pathEditMode="relative" rAng="0" ptsTypes="AA">
                                      <p:cBhvr>
                                        <p:cTn id="14" dur="2000" fill="hold"/>
                                        <p:tgtEl>
                                          <p:spTgt spid="11"/>
                                        </p:tgtEl>
                                        <p:attrNameLst>
                                          <p:attrName>ppt_x</p:attrName>
                                          <p:attrName>ppt_y</p:attrName>
                                        </p:attrNameLst>
                                      </p:cBhvr>
                                      <p:rCtr x="25608" y="0"/>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1.66667E-6 -2.64779E-6 L 0.51215 -2.64779E-6 " pathEditMode="relative" rAng="0" ptsTypes="AA">
                                      <p:cBhvr>
                                        <p:cTn id="26" dur="2000" fill="hold"/>
                                        <p:tgtEl>
                                          <p:spTgt spid="23"/>
                                        </p:tgtEl>
                                        <p:attrNameLst>
                                          <p:attrName>ppt_x</p:attrName>
                                          <p:attrName>ppt_y</p:attrName>
                                        </p:attrNameLst>
                                      </p:cBhvr>
                                      <p:rCtr x="25608" y="0"/>
                                    </p:animMotion>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1.66667E-6 -2.64779E-6 L 0.51215 -2.64779E-6 " pathEditMode="relative" rAng="0" ptsTypes="AA">
                                      <p:cBhvr>
                                        <p:cTn id="38" dur="2000" fill="hold"/>
                                        <p:tgtEl>
                                          <p:spTgt spid="26"/>
                                        </p:tgtEl>
                                        <p:attrNameLst>
                                          <p:attrName>ppt_x</p:attrName>
                                          <p:attrName>ppt_y</p:attrName>
                                        </p:attrNameLst>
                                      </p:cBhvr>
                                      <p:rCtr x="25608" y="0"/>
                                    </p:animMotion>
                                  </p:childTnLst>
                                </p:cTn>
                              </p:par>
                              <p:par>
                                <p:cTn id="39" presetID="42" presetClass="path" presetSubtype="0" accel="50000" decel="50000" fill="hold" grpId="0" nodeType="withEffect">
                                  <p:stCondLst>
                                    <p:cond delay="0"/>
                                  </p:stCondLst>
                                  <p:childTnLst>
                                    <p:animMotion origin="layout" path="M -1.66667E-6 -2.64779E-6 L 0.51215 -2.64779E-6 " pathEditMode="relative" rAng="0" ptsTypes="AA">
                                      <p:cBhvr>
                                        <p:cTn id="40" dur="2000" fill="hold"/>
                                        <p:tgtEl>
                                          <p:spTgt spid="27"/>
                                        </p:tgtEl>
                                        <p:attrNameLst>
                                          <p:attrName>ppt_x</p:attrName>
                                          <p:attrName>ppt_y</p:attrName>
                                        </p:attrNameLst>
                                      </p:cBhvr>
                                      <p:rCtr x="25608" y="0"/>
                                    </p:animMotion>
                                  </p:childTnLst>
                                </p:cTn>
                              </p:par>
                              <p:par>
                                <p:cTn id="41" presetID="42" presetClass="path" presetSubtype="0" accel="50000" decel="50000" fill="hold" grpId="0" nodeType="withEffect">
                                  <p:stCondLst>
                                    <p:cond delay="0"/>
                                  </p:stCondLst>
                                  <p:childTnLst>
                                    <p:animMotion origin="layout" path="M -1.66667E-6 -2.64779E-6 L 0.51215 -2.64779E-6 " pathEditMode="relative" rAng="0" ptsTypes="AA">
                                      <p:cBhvr>
                                        <p:cTn id="42" dur="2000" fill="hold"/>
                                        <p:tgtEl>
                                          <p:spTgt spid="28"/>
                                        </p:tgtEl>
                                        <p:attrNameLst>
                                          <p:attrName>ppt_x</p:attrName>
                                          <p:attrName>ppt_y</p:attrName>
                                        </p:attrNameLst>
                                      </p:cBhvr>
                                      <p:rCtr x="25608" y="0"/>
                                    </p:animMotion>
                                  </p:childTnLst>
                                </p:cTn>
                              </p:par>
                              <p:par>
                                <p:cTn id="43" presetID="42" presetClass="path" presetSubtype="0" accel="50000" decel="50000" fill="hold" grpId="0" nodeType="withEffect">
                                  <p:stCondLst>
                                    <p:cond delay="0"/>
                                  </p:stCondLst>
                                  <p:childTnLst>
                                    <p:animMotion origin="layout" path="M -1.66667E-6 -2.64779E-6 L 0.51215 -2.64779E-6 " pathEditMode="relative" rAng="0" ptsTypes="AA">
                                      <p:cBhvr>
                                        <p:cTn id="44" dur="2000" fill="hold"/>
                                        <p:tgtEl>
                                          <p:spTgt spid="29"/>
                                        </p:tgtEl>
                                        <p:attrNameLst>
                                          <p:attrName>ppt_x</p:attrName>
                                          <p:attrName>ppt_y</p:attrName>
                                        </p:attrNameLst>
                                      </p:cBhvr>
                                      <p:rCtr x="25608" y="0"/>
                                    </p:animMotion>
                                  </p:childTnLst>
                                </p:cTn>
                              </p:par>
                              <p:par>
                                <p:cTn id="45" presetID="42" presetClass="path" presetSubtype="0" accel="50000" decel="50000" fill="hold" grpId="0" nodeType="withEffect">
                                  <p:stCondLst>
                                    <p:cond delay="0"/>
                                  </p:stCondLst>
                                  <p:childTnLst>
                                    <p:animMotion origin="layout" path="M -1.66667E-6 -2.64779E-6 L 0.51215 -2.64779E-6 " pathEditMode="relative" rAng="0" ptsTypes="AA">
                                      <p:cBhvr>
                                        <p:cTn id="46" dur="2000" fill="hold"/>
                                        <p:tgtEl>
                                          <p:spTgt spid="30"/>
                                        </p:tgtEl>
                                        <p:attrNameLst>
                                          <p:attrName>ppt_x</p:attrName>
                                          <p:attrName>ppt_y</p:attrName>
                                        </p:attrNameLst>
                                      </p:cBhvr>
                                      <p:rCtr x="25608" y="0"/>
                                    </p:animMotion>
                                  </p:childTnLst>
                                </p:cTn>
                              </p:par>
                              <p:par>
                                <p:cTn id="47" presetID="42" presetClass="path" presetSubtype="0" accel="50000" decel="50000" fill="hold" grpId="0" nodeType="withEffect">
                                  <p:stCondLst>
                                    <p:cond delay="0"/>
                                  </p:stCondLst>
                                  <p:childTnLst>
                                    <p:animMotion origin="layout" path="M -1.66667E-6 -2.64779E-6 L 0.51215 -2.64779E-6 " pathEditMode="relative" rAng="0" ptsTypes="AA">
                                      <p:cBhvr>
                                        <p:cTn id="48" dur="2000" fill="hold"/>
                                        <p:tgtEl>
                                          <p:spTgt spid="31"/>
                                        </p:tgtEl>
                                        <p:attrNameLst>
                                          <p:attrName>ppt_x</p:attrName>
                                          <p:attrName>ppt_y</p:attrName>
                                        </p:attrNameLst>
                                      </p:cBhvr>
                                      <p:rCtr x="25608" y="0"/>
                                    </p:animMotion>
                                  </p:childTnLst>
                                </p:cTn>
                              </p:par>
                              <p:par>
                                <p:cTn id="49" presetID="42" presetClass="path" presetSubtype="0" accel="50000" decel="50000" fill="hold" grpId="0" nodeType="withEffect">
                                  <p:stCondLst>
                                    <p:cond delay="0"/>
                                  </p:stCondLst>
                                  <p:childTnLst>
                                    <p:animMotion origin="layout" path="M -1.66667E-6 -2.64779E-6 L 0.51215 -2.64779E-6 " pathEditMode="relative" rAng="0" ptsTypes="AA">
                                      <p:cBhvr>
                                        <p:cTn id="50" dur="2000" fill="hold"/>
                                        <p:tgtEl>
                                          <p:spTgt spid="32"/>
                                        </p:tgtEl>
                                        <p:attrNameLst>
                                          <p:attrName>ppt_x</p:attrName>
                                          <p:attrName>ppt_y</p:attrName>
                                        </p:attrNameLst>
                                      </p:cBhvr>
                                      <p:rCtr x="25608" y="0"/>
                                    </p:animMotion>
                                  </p:childTnLst>
                                </p:cTn>
                              </p:par>
                              <p:par>
                                <p:cTn id="51" presetID="42" presetClass="path" presetSubtype="0" accel="50000" decel="50000" fill="hold" grpId="0" nodeType="withEffect">
                                  <p:stCondLst>
                                    <p:cond delay="0"/>
                                  </p:stCondLst>
                                  <p:childTnLst>
                                    <p:animMotion origin="layout" path="M -1.66667E-6 -2.64779E-6 L 0.51215 -2.64779E-6 " pathEditMode="relative" rAng="0" ptsTypes="AA">
                                      <p:cBhvr>
                                        <p:cTn id="52" dur="2000" fill="hold"/>
                                        <p:tgtEl>
                                          <p:spTgt spid="33"/>
                                        </p:tgtEl>
                                        <p:attrNameLst>
                                          <p:attrName>ppt_x</p:attrName>
                                          <p:attrName>ppt_y</p:attrName>
                                        </p:attrNameLst>
                                      </p:cBhvr>
                                      <p:rCtr x="25608" y="0"/>
                                    </p:animMotion>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barn(inVertical)">
                                      <p:cBhvr>
                                        <p:cTn id="57" dur="500"/>
                                        <p:tgtEl>
                                          <p:spTgt spid="34"/>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barn(inVertical)">
                                      <p:cBhvr>
                                        <p:cTn id="60" dur="500"/>
                                        <p:tgtEl>
                                          <p:spTgt spid="3"/>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barn(inVertical)">
                                      <p:cBhvr>
                                        <p:cTn id="6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8"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 grpId="0" animBg="1"/>
      <p:bldP spid="34" grpId="0" animBg="1"/>
      <p:bldP spid="3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932040" y="1489348"/>
            <a:ext cx="3600400" cy="3456384"/>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dirty="0" smtClean="0"/>
              <a:t>ディスクの回転速度は</a:t>
            </a:r>
            <a:r>
              <a:rPr kumimoji="1" lang="en-US" altLang="ja-JP" dirty="0" smtClean="0"/>
              <a:t>Read/Write</a:t>
            </a:r>
            <a:r>
              <a:rPr kumimoji="1" lang="ja-JP" altLang="en-US" dirty="0" smtClean="0"/>
              <a:t>中は一定。</a:t>
            </a:r>
            <a:endParaRPr kumimoji="1" lang="en-US" altLang="ja-JP" dirty="0" smtClean="0"/>
          </a:p>
          <a:p>
            <a:endParaRPr lang="en-US" altLang="ja-JP" dirty="0"/>
          </a:p>
          <a:p>
            <a:r>
              <a:rPr kumimoji="1" lang="ja-JP" altLang="en-US" dirty="0" smtClean="0"/>
              <a:t>シークタイムは、</a:t>
            </a:r>
            <a:endParaRPr kumimoji="1" lang="en-US" altLang="ja-JP" dirty="0" smtClean="0"/>
          </a:p>
          <a:p>
            <a:r>
              <a:rPr kumimoji="1" lang="ja-JP" altLang="en-US" dirty="0" smtClean="0"/>
              <a:t>平均</a:t>
            </a:r>
            <a:r>
              <a:rPr lang="en-US" altLang="ja-JP" dirty="0" smtClean="0"/>
              <a:t>10ms</a:t>
            </a:r>
            <a:r>
              <a:rPr lang="ja-JP" altLang="en-US" dirty="0" smtClean="0"/>
              <a:t>程度と非常に長い。</a:t>
            </a:r>
            <a:endParaRPr lang="en-US" altLang="ja-JP" dirty="0" smtClean="0"/>
          </a:p>
          <a:p>
            <a:endParaRPr kumimoji="1" lang="en-US" altLang="ja-JP" dirty="0" smtClean="0"/>
          </a:p>
          <a:p>
            <a:r>
              <a:rPr kumimoji="1" lang="ja-JP" altLang="en-US" dirty="0" smtClean="0"/>
              <a:t>（</a:t>
            </a:r>
            <a:r>
              <a:rPr kumimoji="1" lang="en-US" altLang="ja-JP" dirty="0" smtClean="0"/>
              <a:t>4KB</a:t>
            </a:r>
            <a:r>
              <a:rPr kumimoji="1" lang="ja-JP" altLang="en-US" dirty="0" smtClean="0"/>
              <a:t>のデータ読込には</a:t>
            </a:r>
            <a:r>
              <a:rPr kumimoji="1" lang="en-US" altLang="ja-JP" dirty="0" smtClean="0"/>
              <a:t/>
            </a:r>
            <a:br>
              <a:rPr kumimoji="1" lang="en-US" altLang="ja-JP" dirty="0" smtClean="0"/>
            </a:br>
            <a:r>
              <a:rPr kumimoji="1" lang="en-US" altLang="ja-JP" dirty="0" smtClean="0"/>
              <a:t>20μ</a:t>
            </a:r>
            <a:r>
              <a:rPr kumimoji="1" lang="ja-JP" altLang="en-US" dirty="0" smtClean="0"/>
              <a:t>秒しかかからないので、</a:t>
            </a:r>
            <a:r>
              <a:rPr kumimoji="1" lang="en-US" altLang="ja-JP" dirty="0" smtClean="0"/>
              <a:t/>
            </a:r>
            <a:br>
              <a:rPr kumimoji="1" lang="en-US" altLang="ja-JP" dirty="0" smtClean="0"/>
            </a:br>
            <a:r>
              <a:rPr kumimoji="1" lang="en-US" altLang="ja-JP" dirty="0" smtClean="0"/>
              <a:t>10ms</a:t>
            </a:r>
            <a:r>
              <a:rPr kumimoji="1" lang="ja-JP" altLang="en-US" dirty="0" smtClean="0"/>
              <a:t>は</a:t>
            </a:r>
            <a:r>
              <a:rPr kumimoji="1" lang="en-US" altLang="ja-JP" dirty="0" smtClean="0"/>
              <a:t>2MB</a:t>
            </a:r>
            <a:r>
              <a:rPr kumimoji="1" lang="ja-JP" altLang="en-US" dirty="0" smtClean="0"/>
              <a:t>分の転送時間に</a:t>
            </a:r>
            <a:r>
              <a:rPr kumimoji="1" lang="en-US" altLang="ja-JP" dirty="0" smtClean="0"/>
              <a:t/>
            </a:r>
            <a:br>
              <a:rPr kumimoji="1" lang="en-US" altLang="ja-JP" dirty="0" smtClean="0"/>
            </a:br>
            <a:r>
              <a:rPr kumimoji="1" lang="ja-JP" altLang="en-US" dirty="0" smtClean="0"/>
              <a:t>相当する）</a:t>
            </a:r>
            <a:endParaRPr kumimoji="1" lang="en-US" altLang="ja-JP" dirty="0"/>
          </a:p>
          <a:p>
            <a:endParaRPr kumimoji="1" lang="en-US" altLang="ja-JP" dirty="0" smtClean="0"/>
          </a:p>
        </p:txBody>
      </p:sp>
      <p:sp>
        <p:nvSpPr>
          <p:cNvPr id="2" name="タイトル 1"/>
          <p:cNvSpPr>
            <a:spLocks noGrp="1"/>
          </p:cNvSpPr>
          <p:nvPr>
            <p:ph type="title"/>
          </p:nvPr>
        </p:nvSpPr>
        <p:spPr/>
        <p:txBody>
          <a:bodyPr/>
          <a:lstStyle/>
          <a:p>
            <a:r>
              <a:rPr kumimoji="1" lang="ja-JP" altLang="en-US" dirty="0" smtClean="0"/>
              <a:t>ディスクへのアクセス</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29</a:t>
            </a:fld>
            <a:endParaRPr kumimoji="1" lang="ja-JP" altLang="en-US" dirty="0"/>
          </a:p>
        </p:txBody>
      </p:sp>
      <p:grpSp>
        <p:nvGrpSpPr>
          <p:cNvPr id="30" name="グループ化 29"/>
          <p:cNvGrpSpPr/>
          <p:nvPr/>
        </p:nvGrpSpPr>
        <p:grpSpPr>
          <a:xfrm>
            <a:off x="900843" y="1489348"/>
            <a:ext cx="3384376" cy="3384376"/>
            <a:chOff x="1115616" y="1489348"/>
            <a:chExt cx="3384376" cy="3384376"/>
          </a:xfrm>
        </p:grpSpPr>
        <p:sp>
          <p:nvSpPr>
            <p:cNvPr id="21" name="円/楕円 20"/>
            <p:cNvSpPr/>
            <p:nvPr/>
          </p:nvSpPr>
          <p:spPr>
            <a:xfrm>
              <a:off x="1115616" y="1489348"/>
              <a:ext cx="3384376" cy="338437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ディスク</a:t>
              </a:r>
              <a:endParaRPr kumimoji="1" lang="ja-JP" altLang="en-US" dirty="0"/>
            </a:p>
          </p:txBody>
        </p:sp>
        <p:sp>
          <p:nvSpPr>
            <p:cNvPr id="23" name="正方形/長方形 22"/>
            <p:cNvSpPr/>
            <p:nvPr/>
          </p:nvSpPr>
          <p:spPr>
            <a:xfrm rot="1959587">
              <a:off x="3544949" y="1877662"/>
              <a:ext cx="288032" cy="1584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 name="正方形/長方形 23"/>
            <p:cNvSpPr/>
            <p:nvPr/>
          </p:nvSpPr>
          <p:spPr>
            <a:xfrm rot="20538239">
              <a:off x="2187774" y="1781766"/>
              <a:ext cx="288032" cy="1440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 name="正方形/長方形 24"/>
            <p:cNvSpPr/>
            <p:nvPr/>
          </p:nvSpPr>
          <p:spPr>
            <a:xfrm rot="18534460">
              <a:off x="1777918" y="2441907"/>
              <a:ext cx="288032" cy="1440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6" name="正方形/長方形 25"/>
            <p:cNvSpPr/>
            <p:nvPr/>
          </p:nvSpPr>
          <p:spPr>
            <a:xfrm rot="19102125">
              <a:off x="3395333" y="4087117"/>
              <a:ext cx="288032" cy="1440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7" name="正方形/長方形 26"/>
            <p:cNvSpPr/>
            <p:nvPr/>
          </p:nvSpPr>
          <p:spPr>
            <a:xfrm>
              <a:off x="2663788" y="4585692"/>
              <a:ext cx="288032" cy="1440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28" name="左右矢印 27"/>
          <p:cNvSpPr/>
          <p:nvPr/>
        </p:nvSpPr>
        <p:spPr>
          <a:xfrm>
            <a:off x="3258996" y="2356622"/>
            <a:ext cx="1583142" cy="490758"/>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前後に動く</a:t>
            </a:r>
            <a:endParaRPr kumimoji="1" lang="ja-JP" altLang="en-US" sz="1600" dirty="0"/>
          </a:p>
        </p:txBody>
      </p:sp>
      <p:sp>
        <p:nvSpPr>
          <p:cNvPr id="29" name="右カーブ矢印 28"/>
          <p:cNvSpPr/>
          <p:nvPr/>
        </p:nvSpPr>
        <p:spPr>
          <a:xfrm rot="1484913">
            <a:off x="350680" y="1395591"/>
            <a:ext cx="1028878" cy="2061286"/>
          </a:xfrm>
          <a:prstGeom prst="curvedRightArrow">
            <a:avLst>
              <a:gd name="adj1" fmla="val 25000"/>
              <a:gd name="adj2" fmla="val 50000"/>
              <a:gd name="adj3" fmla="val 51231"/>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正方形/長方形 21"/>
          <p:cNvSpPr/>
          <p:nvPr/>
        </p:nvSpPr>
        <p:spPr>
          <a:xfrm>
            <a:off x="3169095" y="2866256"/>
            <a:ext cx="1762945"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ヘッド</a:t>
            </a:r>
            <a:endParaRPr kumimoji="1" lang="ja-JP" altLang="en-US" dirty="0"/>
          </a:p>
        </p:txBody>
      </p:sp>
    </p:spTree>
    <p:extLst>
      <p:ext uri="{BB962C8B-B14F-4D97-AF65-F5344CB8AC3E}">
        <p14:creationId xmlns:p14="http://schemas.microsoft.com/office/powerpoint/2010/main" val="226581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barn(inVertical)">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はじめに：今回の対象者</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137262741"/>
              </p:ext>
            </p:extLst>
          </p:nvPr>
        </p:nvGraphicFramePr>
        <p:xfrm>
          <a:off x="539552" y="1357333"/>
          <a:ext cx="4968552" cy="403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a:t>
            </a:fld>
            <a:endParaRPr kumimoji="1" lang="ja-JP" altLang="en-US" dirty="0"/>
          </a:p>
        </p:txBody>
      </p:sp>
    </p:spTree>
    <p:extLst>
      <p:ext uri="{BB962C8B-B14F-4D97-AF65-F5344CB8AC3E}">
        <p14:creationId xmlns:p14="http://schemas.microsoft.com/office/powerpoint/2010/main" val="8008621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HDD</a:t>
            </a:r>
            <a:r>
              <a:rPr kumimoji="1" lang="ja-JP" altLang="en-US" dirty="0" smtClean="0"/>
              <a:t>の高速化を考える</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sz="2400" dirty="0" smtClean="0"/>
              <a:t>HDD</a:t>
            </a:r>
            <a:r>
              <a:rPr lang="ja-JP" altLang="en-US" sz="2400" dirty="0"/>
              <a:t>へ</a:t>
            </a:r>
            <a:r>
              <a:rPr kumimoji="1" lang="ja-JP" altLang="en-US" sz="2400" dirty="0" smtClean="0"/>
              <a:t>のデータアクセスは、</a:t>
            </a:r>
            <a:r>
              <a:rPr kumimoji="1" lang="en-US" altLang="ja-JP" sz="2400" dirty="0" smtClean="0"/>
              <a:t>CPU</a:t>
            </a:r>
            <a:r>
              <a:rPr kumimoji="1" lang="ja-JP" altLang="en-US" sz="2400" dirty="0" smtClean="0"/>
              <a:t>や主記憶に比べ非常に時間がかかる。</a:t>
            </a:r>
            <a:endParaRPr kumimoji="1" lang="en-US" altLang="ja-JP" sz="2400" dirty="0" smtClean="0"/>
          </a:p>
          <a:p>
            <a:endParaRPr kumimoji="1" lang="en-US" altLang="ja-JP" sz="2400" dirty="0" smtClean="0"/>
          </a:p>
          <a:p>
            <a:r>
              <a:rPr kumimoji="1" lang="ja-JP" altLang="en-US" sz="2400" dirty="0" smtClean="0"/>
              <a:t>特にランダムアクセスは、シークが波状的に発生し、大幅な速度低下が発生する。</a:t>
            </a:r>
            <a:endParaRPr lang="en-US" altLang="ja-JP" sz="2400" dirty="0"/>
          </a:p>
          <a:p>
            <a:pPr lvl="1"/>
            <a:r>
              <a:rPr lang="en-US" altLang="ja-JP" sz="2100" dirty="0" smtClean="0"/>
              <a:t>※ </a:t>
            </a:r>
            <a:r>
              <a:rPr lang="ja-JP" altLang="en-US" sz="2100" dirty="0" smtClean="0"/>
              <a:t>順次アクセスだとしても、２つの処理が並行すればシークが大量に発生する</a:t>
            </a:r>
            <a:endParaRPr lang="en-US" altLang="ja-JP" sz="2100" dirty="0" smtClean="0"/>
          </a:p>
          <a:p>
            <a:endParaRPr lang="en-US" altLang="ja-JP" sz="2400" dirty="0" smtClean="0"/>
          </a:p>
          <a:p>
            <a:r>
              <a:rPr lang="en-US" altLang="ja-JP" sz="2400" dirty="0" smtClean="0"/>
              <a:t>HDD</a:t>
            </a:r>
            <a:r>
              <a:rPr lang="ja-JP" altLang="en-US" sz="2400" dirty="0" smtClean="0"/>
              <a:t>自体の</a:t>
            </a:r>
            <a:r>
              <a:rPr lang="en-US" altLang="ja-JP" sz="2400" dirty="0" smtClean="0"/>
              <a:t>【</a:t>
            </a:r>
            <a:r>
              <a:rPr lang="ja-JP" altLang="en-US" sz="2400" dirty="0"/>
              <a:t>最大</a:t>
            </a:r>
            <a:r>
              <a:rPr lang="en-US" altLang="ja-JP" sz="2400" dirty="0" smtClean="0"/>
              <a:t>】</a:t>
            </a:r>
            <a:r>
              <a:rPr lang="ja-JP" altLang="en-US" sz="2400" dirty="0" smtClean="0"/>
              <a:t>速度はかなり高速なため、</a:t>
            </a:r>
            <a:r>
              <a:rPr lang="en-US" altLang="ja-JP" sz="2400" dirty="0" smtClean="0"/>
              <a:t/>
            </a:r>
            <a:br>
              <a:rPr lang="en-US" altLang="ja-JP" sz="2400" dirty="0" smtClean="0"/>
            </a:br>
            <a:r>
              <a:rPr lang="ja-JP" altLang="en-US" sz="2400" dirty="0" smtClean="0"/>
              <a:t>それを損なわない工夫が必用</a:t>
            </a:r>
            <a:endParaRPr lang="en-US" altLang="ja-JP" sz="2400" dirty="0" smtClean="0"/>
          </a:p>
          <a:p>
            <a:endParaRPr kumimoji="1" lang="ja-JP" altLang="en-US" sz="2400"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30</a:t>
            </a:fld>
            <a:endParaRPr kumimoji="1" lang="ja-JP" altLang="en-US" dirty="0"/>
          </a:p>
        </p:txBody>
      </p:sp>
    </p:spTree>
    <p:extLst>
      <p:ext uri="{BB962C8B-B14F-4D97-AF65-F5344CB8AC3E}">
        <p14:creationId xmlns:p14="http://schemas.microsoft.com/office/powerpoint/2010/main" val="3549104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ブロック読み書き</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HDD</a:t>
            </a:r>
            <a:r>
              <a:rPr kumimoji="1" lang="ja-JP" altLang="en-US" dirty="0" smtClean="0"/>
              <a:t>におけるシーク回数を減らす手法</a:t>
            </a:r>
            <a:endParaRPr kumimoji="1" lang="en-US" altLang="ja-JP" dirty="0" smtClean="0"/>
          </a:p>
          <a:p>
            <a:endParaRPr kumimoji="1" lang="en-US" altLang="ja-JP" dirty="0" smtClean="0"/>
          </a:p>
          <a:p>
            <a:r>
              <a:rPr kumimoji="1" lang="en-US" altLang="ja-JP" dirty="0" smtClean="0"/>
              <a:t>HDD</a:t>
            </a:r>
            <a:r>
              <a:rPr kumimoji="1" lang="ja-JP" altLang="en-US" dirty="0" smtClean="0"/>
              <a:t>を固定サイズで分割する ＝ フォーマット</a:t>
            </a:r>
            <a:endParaRPr kumimoji="1" lang="en-US" altLang="ja-JP" dirty="0" smtClean="0"/>
          </a:p>
          <a:p>
            <a:pPr lvl="1"/>
            <a:r>
              <a:rPr lang="ja-JP" altLang="en-US" dirty="0"/>
              <a:t>このときの</a:t>
            </a:r>
            <a:r>
              <a:rPr kumimoji="1" lang="ja-JP" altLang="en-US" dirty="0" smtClean="0"/>
              <a:t>サイズのことをブロックサイズと呼ぶ</a:t>
            </a:r>
            <a:endParaRPr kumimoji="1" lang="en-US" altLang="ja-JP" dirty="0" smtClean="0"/>
          </a:p>
          <a:p>
            <a:pPr lvl="1"/>
            <a:r>
              <a:rPr kumimoji="1" lang="ja-JP" altLang="en-US" dirty="0" smtClean="0"/>
              <a:t>ディスクヘッダが一度に取得するデータ量も</a:t>
            </a:r>
            <a:r>
              <a:rPr kumimoji="1" lang="en-US" altLang="ja-JP" dirty="0" smtClean="0"/>
              <a:t/>
            </a:r>
            <a:br>
              <a:rPr kumimoji="1" lang="en-US" altLang="ja-JP" dirty="0" smtClean="0"/>
            </a:br>
            <a:r>
              <a:rPr kumimoji="1" lang="ja-JP" altLang="en-US" dirty="0" smtClean="0"/>
              <a:t>ブロックサイズと呼ぶ</a:t>
            </a:r>
            <a:endParaRPr kumimoji="1" lang="en-US" altLang="ja-JP" dirty="0" smtClean="0"/>
          </a:p>
          <a:p>
            <a:endParaRPr kumimoji="1" lang="en-US" altLang="ja-JP" dirty="0" smtClean="0"/>
          </a:p>
          <a:p>
            <a:r>
              <a:rPr lang="ja-JP" altLang="en-US" dirty="0" smtClean="0"/>
              <a:t>結果的に無駄な</a:t>
            </a:r>
            <a:r>
              <a:rPr lang="ja-JP" altLang="en-US" dirty="0"/>
              <a:t>データ</a:t>
            </a:r>
            <a:r>
              <a:rPr lang="ja-JP" altLang="en-US" dirty="0" smtClean="0"/>
              <a:t>も大量に読み込むが、後で再利用できることもある。</a:t>
            </a:r>
            <a:endParaRPr lang="en-US" altLang="ja-JP" dirty="0" smtClean="0"/>
          </a:p>
          <a:p>
            <a:r>
              <a:rPr kumimoji="1" lang="ja-JP" altLang="en-US" dirty="0" smtClean="0"/>
              <a:t>貴重なディスクスペースを無駄にするため、</a:t>
            </a:r>
            <a:r>
              <a:rPr kumimoji="1" lang="en-US" altLang="ja-JP" dirty="0" smtClean="0"/>
              <a:t/>
            </a:r>
            <a:br>
              <a:rPr kumimoji="1" lang="en-US" altLang="ja-JP" dirty="0" smtClean="0"/>
            </a:br>
            <a:r>
              <a:rPr kumimoji="1" lang="ja-JP" altLang="en-US" dirty="0" smtClean="0"/>
              <a:t>ブロックサイズは大きすぎても好ましくない。</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31</a:t>
            </a:fld>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3139629"/>
            <a:ext cx="3990975" cy="5238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356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フラグメンテーション</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ブロック読み書きといえども、読み書きと</a:t>
            </a:r>
            <a:r>
              <a:rPr kumimoji="1" lang="en-US" altLang="ja-JP" dirty="0" smtClean="0"/>
              <a:t/>
            </a:r>
            <a:br>
              <a:rPr kumimoji="1" lang="en-US" altLang="ja-JP" dirty="0" smtClean="0"/>
            </a:br>
            <a:r>
              <a:rPr kumimoji="1" lang="ja-JP" altLang="en-US" dirty="0" smtClean="0"/>
              <a:t>削除を繰り返すと、データは断片化する</a:t>
            </a:r>
            <a:endParaRPr kumimoji="1" lang="en-US" altLang="ja-JP" dirty="0" smtClean="0"/>
          </a:p>
          <a:p>
            <a:r>
              <a:rPr kumimoji="1" lang="ja-JP" altLang="en-US" dirty="0" smtClean="0"/>
              <a:t>このことをフラグメンテーションと呼ぶ。</a:t>
            </a:r>
            <a:endParaRPr kumimoji="1" lang="en-US" altLang="ja-JP" dirty="0" smtClean="0"/>
          </a:p>
          <a:p>
            <a:r>
              <a:rPr lang="ja-JP" altLang="en-US" dirty="0" smtClean="0"/>
              <a:t>断片化が深刻化すると、アクセス時のランダム</a:t>
            </a:r>
            <a:r>
              <a:rPr lang="en-US" altLang="ja-JP" dirty="0" smtClean="0"/>
              <a:t/>
            </a:r>
            <a:br>
              <a:rPr lang="en-US" altLang="ja-JP" dirty="0" smtClean="0"/>
            </a:br>
            <a:r>
              <a:rPr lang="ja-JP" altLang="en-US" dirty="0" smtClean="0"/>
              <a:t>アクセスが大量発生し、システムは遅くなる。</a:t>
            </a:r>
            <a:endParaRPr lang="en-US" altLang="ja-JP" dirty="0" smtClean="0"/>
          </a:p>
          <a:p>
            <a:endParaRPr kumimoji="1" lang="en-US" altLang="ja-JP" dirty="0" smtClean="0"/>
          </a:p>
          <a:p>
            <a:r>
              <a:rPr kumimoji="1" lang="ja-JP" altLang="en-US" dirty="0" smtClean="0"/>
              <a:t>これを解消する処理のことをデフラグと呼ぶ。</a:t>
            </a:r>
            <a:endParaRPr kumimoji="1" lang="en-US" altLang="ja-JP" dirty="0" smtClean="0"/>
          </a:p>
          <a:p>
            <a:endParaRPr lang="en-US" altLang="ja-JP" dirty="0" smtClean="0"/>
          </a:p>
          <a:p>
            <a:r>
              <a:rPr lang="ja-JP" altLang="en-US" dirty="0" smtClean="0"/>
              <a:t>ランダムアクセス（＝シーク）が減少すれば、</a:t>
            </a:r>
            <a:r>
              <a:rPr lang="en-US" altLang="ja-JP" dirty="0" smtClean="0"/>
              <a:t/>
            </a:r>
            <a:br>
              <a:rPr lang="en-US" altLang="ja-JP" dirty="0" smtClean="0"/>
            </a:br>
            <a:r>
              <a:rPr lang="ja-JP" altLang="en-US" dirty="0" smtClean="0"/>
              <a:t>システムの速度低下を抑えることができる。</a:t>
            </a:r>
            <a:endParaRPr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32</a:t>
            </a:fld>
            <a:endParaRPr kumimoji="1" lang="ja-JP" altLang="en-US" dirty="0"/>
          </a:p>
        </p:txBody>
      </p:sp>
    </p:spTree>
    <p:extLst>
      <p:ext uri="{BB962C8B-B14F-4D97-AF65-F5344CB8AC3E}">
        <p14:creationId xmlns:p14="http://schemas.microsoft.com/office/powerpoint/2010/main" val="33365939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ディスクキャッシュ</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ディスクのシークは非常に時間がかかる。</a:t>
            </a:r>
            <a:endParaRPr kumimoji="1" lang="en-US" altLang="ja-JP" dirty="0" smtClean="0"/>
          </a:p>
          <a:p>
            <a:r>
              <a:rPr kumimoji="1" lang="ja-JP" altLang="en-US" dirty="0" smtClean="0"/>
              <a:t>一度ディスクから読み込んだデータは、</a:t>
            </a:r>
            <a:r>
              <a:rPr lang="en-US" altLang="ja-JP" dirty="0"/>
              <a:t/>
            </a:r>
            <a:br>
              <a:rPr lang="en-US" altLang="ja-JP" dirty="0"/>
            </a:br>
            <a:r>
              <a:rPr kumimoji="1" lang="ja-JP" altLang="en-US" dirty="0" smtClean="0"/>
              <a:t>再利用した方が速度的には有利となる。</a:t>
            </a:r>
            <a:endParaRPr kumimoji="1" lang="en-US" altLang="ja-JP" dirty="0" smtClean="0"/>
          </a:p>
          <a:p>
            <a:endParaRPr kumimoji="1" lang="en-US" altLang="ja-JP" dirty="0" smtClean="0"/>
          </a:p>
          <a:p>
            <a:r>
              <a:rPr kumimoji="1" lang="en-US" altLang="ja-JP" dirty="0" smtClean="0"/>
              <a:t>【</a:t>
            </a:r>
            <a:r>
              <a:rPr kumimoji="1" lang="ja-JP" altLang="en-US" dirty="0" smtClean="0"/>
              <a:t>ランダム</a:t>
            </a:r>
            <a:r>
              <a:rPr kumimoji="1" lang="en-US" altLang="ja-JP" dirty="0" smtClean="0"/>
              <a:t>】</a:t>
            </a:r>
            <a:r>
              <a:rPr kumimoji="1" lang="ja-JP" altLang="en-US" dirty="0" smtClean="0"/>
              <a:t>アクセス可能なメモリーに利用頻度の高いデータを書き込み、いつでも利用可能な状態にする技術のことをディスクキャッシュと呼ぶ。</a:t>
            </a:r>
            <a:endParaRPr kumimoji="1" lang="en-US" altLang="ja-JP" dirty="0" smtClean="0"/>
          </a:p>
          <a:p>
            <a:r>
              <a:rPr kumimoji="1" lang="ja-JP" altLang="en-US" dirty="0" smtClean="0"/>
              <a:t>このキャッシュメモリーには、</a:t>
            </a:r>
            <a:r>
              <a:rPr kumimoji="1" lang="en-US" altLang="ja-JP" dirty="0" smtClean="0"/>
              <a:t>HDD</a:t>
            </a:r>
            <a:r>
              <a:rPr lang="ja-JP" altLang="en-US" dirty="0" smtClean="0"/>
              <a:t>に搭載されていたり、主記憶から割り当てたりする。</a:t>
            </a:r>
            <a:endParaRPr lang="en-US" altLang="ja-JP" dirty="0" smtClean="0"/>
          </a:p>
          <a:p>
            <a:r>
              <a:rPr kumimoji="1" lang="ja-JP" altLang="en-US" dirty="0" smtClean="0"/>
              <a:t>データのキャッシュ方法としては、抽出分の記録の他に先読みも行われる。</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33</a:t>
            </a:fld>
            <a:endParaRPr kumimoji="1" lang="ja-JP" altLang="en-US" dirty="0"/>
          </a:p>
        </p:txBody>
      </p:sp>
    </p:spTree>
    <p:extLst>
      <p:ext uri="{BB962C8B-B14F-4D97-AF65-F5344CB8AC3E}">
        <p14:creationId xmlns:p14="http://schemas.microsoft.com/office/powerpoint/2010/main" val="3663882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（参考）仮想メモリー</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主記憶の容量が十分に用意できない場合を考える。</a:t>
            </a:r>
            <a:endParaRPr kumimoji="1" lang="en-US" altLang="ja-JP" dirty="0" smtClean="0"/>
          </a:p>
          <a:p>
            <a:r>
              <a:rPr kumimoji="1" lang="ja-JP" altLang="en-US" dirty="0" smtClean="0"/>
              <a:t>一般にプログラムを記述する際には、メモリー空間を意識することは少ない。</a:t>
            </a:r>
            <a:endParaRPr kumimoji="1" lang="en-US" altLang="ja-JP" dirty="0" smtClean="0"/>
          </a:p>
          <a:p>
            <a:r>
              <a:rPr lang="ja-JP" altLang="en-US" dirty="0" smtClean="0"/>
              <a:t>主記憶上のメモリーを使い果たしてしまった場合、</a:t>
            </a:r>
            <a:r>
              <a:rPr lang="en-US" altLang="ja-JP" dirty="0" smtClean="0"/>
              <a:t>OS</a:t>
            </a:r>
            <a:r>
              <a:rPr lang="ja-JP" altLang="en-US" dirty="0" smtClean="0"/>
              <a:t>はハードディスク上に「仮想メモリー」と呼ばれる場所を作成し、ここに情報を記録する。</a:t>
            </a:r>
            <a:endParaRPr lang="en-US" altLang="ja-JP" dirty="0" smtClean="0"/>
          </a:p>
          <a:p>
            <a:r>
              <a:rPr kumimoji="1" lang="ja-JP" altLang="en-US" dirty="0" smtClean="0"/>
              <a:t>このことを（メモリー）スワッピングと呼ぶ。</a:t>
            </a:r>
            <a:endParaRPr kumimoji="1" lang="en-US" altLang="ja-JP" dirty="0" smtClean="0"/>
          </a:p>
          <a:p>
            <a:r>
              <a:rPr kumimoji="1" lang="ja-JP" altLang="en-US" dirty="0" smtClean="0"/>
              <a:t>プログラムの動作中にスワップが発生すると劇的にシステムが遅くなる。</a:t>
            </a:r>
            <a:endParaRPr kumimoji="1" lang="en-US" altLang="ja-JP" dirty="0" smtClean="0"/>
          </a:p>
          <a:p>
            <a:r>
              <a:rPr lang="ja-JP" altLang="en-US" dirty="0" smtClean="0"/>
              <a:t>効果的な対処策はメモリーを無駄遣いしないようにするか、十分な主記憶容量を準備する事である。</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34</a:t>
            </a:fld>
            <a:endParaRPr kumimoji="1" lang="ja-JP" altLang="en-US" dirty="0"/>
          </a:p>
        </p:txBody>
      </p:sp>
    </p:spTree>
    <p:extLst>
      <p:ext uri="{BB962C8B-B14F-4D97-AF65-F5344CB8AC3E}">
        <p14:creationId xmlns:p14="http://schemas.microsoft.com/office/powerpoint/2010/main" val="14369815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RAID</a:t>
            </a:r>
            <a:endParaRPr kumimoji="1" lang="ja-JP" altLang="en-US" dirty="0"/>
          </a:p>
        </p:txBody>
      </p:sp>
      <p:sp>
        <p:nvSpPr>
          <p:cNvPr id="3" name="コンテンツ プレースホルダー 2"/>
          <p:cNvSpPr>
            <a:spLocks noGrp="1"/>
          </p:cNvSpPr>
          <p:nvPr>
            <p:ph idx="1"/>
          </p:nvPr>
        </p:nvSpPr>
        <p:spPr/>
        <p:txBody>
          <a:bodyPr/>
          <a:lstStyle/>
          <a:p>
            <a:r>
              <a:rPr lang="en-US" altLang="ja-JP" dirty="0"/>
              <a:t>Redundant Arrays of Inexpensive </a:t>
            </a:r>
            <a:r>
              <a:rPr lang="en-US" altLang="ja-JP" dirty="0" smtClean="0"/>
              <a:t>Disks</a:t>
            </a:r>
            <a:r>
              <a:rPr lang="ja-JP" altLang="en-US" dirty="0" smtClean="0"/>
              <a:t>の略</a:t>
            </a:r>
            <a:endParaRPr lang="en-US" altLang="ja-JP" dirty="0" smtClean="0"/>
          </a:p>
          <a:p>
            <a:endParaRPr kumimoji="1" lang="en-US" altLang="ja-JP" dirty="0" smtClean="0"/>
          </a:p>
          <a:p>
            <a:r>
              <a:rPr lang="ja-JP" altLang="en-US" dirty="0"/>
              <a:t>故障</a:t>
            </a:r>
            <a:r>
              <a:rPr lang="ja-JP" altLang="en-US" dirty="0" smtClean="0"/>
              <a:t>しやすい</a:t>
            </a:r>
            <a:r>
              <a:rPr lang="en-US" altLang="ja-JP" dirty="0" smtClean="0"/>
              <a:t>HDD</a:t>
            </a:r>
            <a:r>
              <a:rPr lang="ja-JP" altLang="en-US" dirty="0" smtClean="0"/>
              <a:t>を冗長に組み合わせて、信頼性の高いディスクアレイを構築する技術（</a:t>
            </a:r>
            <a:r>
              <a:rPr lang="en-US" altLang="ja-JP" dirty="0" smtClean="0"/>
              <a:t>RAID 1,5,6</a:t>
            </a:r>
            <a:r>
              <a:rPr lang="ja-JP" altLang="en-US" dirty="0" smtClean="0"/>
              <a:t>）</a:t>
            </a:r>
            <a:endParaRPr lang="en-US" altLang="ja-JP" dirty="0" smtClean="0"/>
          </a:p>
          <a:p>
            <a:endParaRPr kumimoji="1" lang="en-US" altLang="ja-JP" dirty="0"/>
          </a:p>
          <a:p>
            <a:r>
              <a:rPr kumimoji="1" lang="ja-JP" altLang="en-US" dirty="0" smtClean="0"/>
              <a:t>ひとつのデータを複数のディスクアレイに分割して格納することにより、データアクセス速度を向上させる技術（</a:t>
            </a:r>
            <a:r>
              <a:rPr kumimoji="1" lang="en-US" altLang="ja-JP" dirty="0" smtClean="0"/>
              <a:t>RAID 0,5,6</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35</a:t>
            </a:fld>
            <a:endParaRPr kumimoji="1" lang="ja-JP" altLang="en-US" dirty="0"/>
          </a:p>
        </p:txBody>
      </p:sp>
    </p:spTree>
    <p:extLst>
      <p:ext uri="{BB962C8B-B14F-4D97-AF65-F5344CB8AC3E}">
        <p14:creationId xmlns:p14="http://schemas.microsoft.com/office/powerpoint/2010/main" val="476291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ディスクコントローラー</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en-US" altLang="ja-JP" dirty="0" smtClean="0"/>
              <a:t>RAID</a:t>
            </a:r>
            <a:r>
              <a:rPr kumimoji="1" lang="ja-JP" altLang="en-US" dirty="0" smtClean="0"/>
              <a:t>コントローラーとも呼ばれる</a:t>
            </a:r>
            <a:endParaRPr kumimoji="1" lang="en-US" altLang="ja-JP" dirty="0" smtClean="0"/>
          </a:p>
          <a:p>
            <a:r>
              <a:rPr lang="ja-JP" altLang="en-US" dirty="0" smtClean="0"/>
              <a:t>キャッシュメモリーを装備し、高度なディスクアレイを管理する装置</a:t>
            </a:r>
            <a:endParaRPr lang="en-US" altLang="ja-JP" dirty="0" smtClean="0"/>
          </a:p>
          <a:p>
            <a:r>
              <a:rPr kumimoji="1" lang="ja-JP" altLang="en-US" dirty="0"/>
              <a:t>キャッシュメモリー</a:t>
            </a:r>
            <a:r>
              <a:rPr kumimoji="1" lang="ja-JP" altLang="en-US" dirty="0" smtClean="0"/>
              <a:t>は特にライトキャッシュと呼ばれる</a:t>
            </a:r>
            <a:r>
              <a:rPr lang="ja-JP" altLang="en-US" dirty="0" smtClean="0"/>
              <a:t>。</a:t>
            </a:r>
            <a:endParaRPr lang="en-US" altLang="ja-JP" dirty="0" smtClean="0"/>
          </a:p>
          <a:p>
            <a:pPr lvl="1"/>
            <a:r>
              <a:rPr kumimoji="1" lang="ja-JP" altLang="en-US" dirty="0" smtClean="0"/>
              <a:t>ライトスルー方式：キャッシュメモリーとディスクの両方に書き込みを行ってから、応答を返す方式</a:t>
            </a:r>
            <a:endParaRPr kumimoji="1" lang="en-US" altLang="ja-JP" dirty="0" smtClean="0"/>
          </a:p>
          <a:p>
            <a:pPr lvl="1"/>
            <a:r>
              <a:rPr lang="ja-JP" altLang="en-US" dirty="0"/>
              <a:t>ライトバック</a:t>
            </a:r>
            <a:r>
              <a:rPr lang="ja-JP" altLang="en-US" dirty="0" smtClean="0"/>
              <a:t>方式：キャッシュメモリーに書き込んだ後、すぐに応答を返す方式</a:t>
            </a:r>
            <a:endParaRPr lang="en-US" altLang="ja-JP" dirty="0" smtClean="0"/>
          </a:p>
          <a:p>
            <a:r>
              <a:rPr kumimoji="1" lang="en-US" altLang="ja-JP" dirty="0" smtClean="0"/>
              <a:t>RAID 0,5,6</a:t>
            </a:r>
            <a:r>
              <a:rPr kumimoji="1" lang="ja-JP" altLang="en-US" dirty="0" err="1" smtClean="0"/>
              <a:t>のように</a:t>
            </a:r>
            <a:r>
              <a:rPr kumimoji="1" lang="ja-JP" altLang="en-US" dirty="0" smtClean="0"/>
              <a:t>１つのデータを分散して記憶する方式の場合、ライトバック方式で書き込み中に電源が落ちると、ディスクへの未書込データを失うだけで無く、ディスクアレイそのもののデータ整合性が失われる。</a:t>
            </a:r>
            <a:endParaRPr kumimoji="1" lang="en-US" altLang="ja-JP" dirty="0" smtClean="0"/>
          </a:p>
          <a:p>
            <a:r>
              <a:rPr lang="ja-JP" altLang="en-US" dirty="0"/>
              <a:t>このため</a:t>
            </a:r>
            <a:r>
              <a:rPr lang="ja-JP" altLang="en-US" dirty="0" smtClean="0"/>
              <a:t>、ライトバック方式を利用する場合には、ライトキャッシュ用のバッテリーが必要となる。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36</a:t>
            </a:fld>
            <a:endParaRPr kumimoji="1" lang="ja-JP" altLang="en-US" dirty="0"/>
          </a:p>
        </p:txBody>
      </p:sp>
    </p:spTree>
    <p:extLst>
      <p:ext uri="{BB962C8B-B14F-4D97-AF65-F5344CB8AC3E}">
        <p14:creationId xmlns:p14="http://schemas.microsoft.com/office/powerpoint/2010/main" val="34632261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WEB</a:t>
            </a:r>
            <a:r>
              <a:rPr kumimoji="1" lang="ja-JP" altLang="en-US" dirty="0" smtClean="0"/>
              <a:t>アプリケーションの基本構成</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37</a:t>
            </a:fld>
            <a:endParaRPr kumimoji="1" lang="ja-JP" altLang="en-US" dirty="0"/>
          </a:p>
        </p:txBody>
      </p:sp>
      <p:sp>
        <p:nvSpPr>
          <p:cNvPr id="5" name="正方形/長方形 4"/>
          <p:cNvSpPr/>
          <p:nvPr/>
        </p:nvSpPr>
        <p:spPr>
          <a:xfrm>
            <a:off x="2606148" y="1633364"/>
            <a:ext cx="1152128" cy="35283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t>WEB</a:t>
            </a:r>
          </a:p>
          <a:p>
            <a:pPr algn="ctr"/>
            <a:r>
              <a:rPr lang="ja-JP" altLang="en-US" dirty="0"/>
              <a:t>サーバー</a:t>
            </a:r>
            <a:endParaRPr kumimoji="1" lang="ja-JP" altLang="en-US" dirty="0"/>
          </a:p>
        </p:txBody>
      </p:sp>
      <p:sp>
        <p:nvSpPr>
          <p:cNvPr id="6" name="正方形/長方形 5"/>
          <p:cNvSpPr/>
          <p:nvPr/>
        </p:nvSpPr>
        <p:spPr>
          <a:xfrm>
            <a:off x="4273150" y="1633364"/>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7" name="正方形/長方形 6"/>
          <p:cNvSpPr/>
          <p:nvPr/>
        </p:nvSpPr>
        <p:spPr>
          <a:xfrm>
            <a:off x="4262332" y="2641476"/>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8" name="正方形/長方形 7"/>
          <p:cNvSpPr/>
          <p:nvPr/>
        </p:nvSpPr>
        <p:spPr>
          <a:xfrm>
            <a:off x="4262332" y="3566221"/>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9" name="正方形/長方形 8"/>
          <p:cNvSpPr/>
          <p:nvPr/>
        </p:nvSpPr>
        <p:spPr>
          <a:xfrm>
            <a:off x="4262332" y="4529066"/>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10" name="正方形/長方形 9"/>
          <p:cNvSpPr/>
          <p:nvPr/>
        </p:nvSpPr>
        <p:spPr>
          <a:xfrm>
            <a:off x="7020272" y="1633364"/>
            <a:ext cx="1634548" cy="35283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データベース</a:t>
            </a:r>
            <a:endParaRPr kumimoji="1" lang="en-US" altLang="ja-JP" dirty="0" smtClean="0"/>
          </a:p>
          <a:p>
            <a:pPr algn="ctr"/>
            <a:r>
              <a:rPr lang="ja-JP" altLang="en-US" dirty="0"/>
              <a:t>サーバー</a:t>
            </a:r>
            <a:endParaRPr kumimoji="1" lang="ja-JP" altLang="en-US" dirty="0"/>
          </a:p>
        </p:txBody>
      </p:sp>
      <p:cxnSp>
        <p:nvCxnSpPr>
          <p:cNvPr id="12" name="直線コネクタ 11"/>
          <p:cNvCxnSpPr>
            <a:endCxn id="6" idx="1"/>
          </p:cNvCxnSpPr>
          <p:nvPr/>
        </p:nvCxnSpPr>
        <p:spPr>
          <a:xfrm>
            <a:off x="3758276" y="1949709"/>
            <a:ext cx="51487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直線コネクタ 12"/>
          <p:cNvCxnSpPr>
            <a:endCxn id="7" idx="1"/>
          </p:cNvCxnSpPr>
          <p:nvPr/>
        </p:nvCxnSpPr>
        <p:spPr>
          <a:xfrm>
            <a:off x="3758276" y="2957821"/>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5" name="直線コネクタ 14"/>
          <p:cNvCxnSpPr/>
          <p:nvPr/>
        </p:nvCxnSpPr>
        <p:spPr>
          <a:xfrm>
            <a:off x="3758276" y="3882566"/>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直線コネクタ 15"/>
          <p:cNvCxnSpPr/>
          <p:nvPr/>
        </p:nvCxnSpPr>
        <p:spPr>
          <a:xfrm>
            <a:off x="3758276" y="4845411"/>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7" name="直線コネクタ 16"/>
          <p:cNvCxnSpPr/>
          <p:nvPr/>
        </p:nvCxnSpPr>
        <p:spPr>
          <a:xfrm>
            <a:off x="6505398" y="1949709"/>
            <a:ext cx="51487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8" name="直線コネクタ 17"/>
          <p:cNvCxnSpPr/>
          <p:nvPr/>
        </p:nvCxnSpPr>
        <p:spPr>
          <a:xfrm>
            <a:off x="6505398" y="2957821"/>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9" name="直線コネクタ 18"/>
          <p:cNvCxnSpPr/>
          <p:nvPr/>
        </p:nvCxnSpPr>
        <p:spPr>
          <a:xfrm>
            <a:off x="6505398" y="3882566"/>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0" name="直線コネクタ 19"/>
          <p:cNvCxnSpPr/>
          <p:nvPr/>
        </p:nvCxnSpPr>
        <p:spPr>
          <a:xfrm>
            <a:off x="6505398" y="4845411"/>
            <a:ext cx="504056" cy="0"/>
          </a:xfrm>
          <a:prstGeom prst="line">
            <a:avLst/>
          </a:prstGeom>
        </p:spPr>
        <p:style>
          <a:lnRef idx="3">
            <a:schemeClr val="accent3"/>
          </a:lnRef>
          <a:fillRef idx="0">
            <a:schemeClr val="accent3"/>
          </a:fillRef>
          <a:effectRef idx="2">
            <a:schemeClr val="accent3"/>
          </a:effectRef>
          <a:fontRef idx="minor">
            <a:schemeClr val="tx1"/>
          </a:fontRef>
        </p:style>
      </p:cxnSp>
      <p:sp>
        <p:nvSpPr>
          <p:cNvPr id="21" name="六角形 20"/>
          <p:cNvSpPr/>
          <p:nvPr/>
        </p:nvSpPr>
        <p:spPr>
          <a:xfrm>
            <a:off x="611560" y="1777380"/>
            <a:ext cx="122413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dirty="0" smtClean="0"/>
              <a:t>PC</a:t>
            </a:r>
            <a:endParaRPr kumimoji="1" lang="ja-JP" altLang="en-US" dirty="0"/>
          </a:p>
        </p:txBody>
      </p:sp>
      <p:sp>
        <p:nvSpPr>
          <p:cNvPr id="22" name="六角形 21"/>
          <p:cNvSpPr/>
          <p:nvPr/>
        </p:nvSpPr>
        <p:spPr>
          <a:xfrm>
            <a:off x="611560" y="2481858"/>
            <a:ext cx="122413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dirty="0" smtClean="0"/>
              <a:t>PC</a:t>
            </a:r>
            <a:endParaRPr kumimoji="1" lang="ja-JP" altLang="en-US" dirty="0"/>
          </a:p>
        </p:txBody>
      </p:sp>
      <p:sp>
        <p:nvSpPr>
          <p:cNvPr id="23" name="六角形 22"/>
          <p:cNvSpPr/>
          <p:nvPr/>
        </p:nvSpPr>
        <p:spPr>
          <a:xfrm>
            <a:off x="611560" y="3153223"/>
            <a:ext cx="122413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dirty="0" smtClean="0"/>
              <a:t>PC</a:t>
            </a:r>
            <a:endParaRPr kumimoji="1" lang="ja-JP" altLang="en-US" dirty="0"/>
          </a:p>
        </p:txBody>
      </p:sp>
      <p:sp>
        <p:nvSpPr>
          <p:cNvPr id="24" name="六角形 23"/>
          <p:cNvSpPr/>
          <p:nvPr/>
        </p:nvSpPr>
        <p:spPr>
          <a:xfrm>
            <a:off x="611560" y="3771258"/>
            <a:ext cx="122413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dirty="0" smtClean="0"/>
              <a:t>ROBOT</a:t>
            </a:r>
            <a:endParaRPr kumimoji="1" lang="ja-JP" altLang="en-US" dirty="0"/>
          </a:p>
        </p:txBody>
      </p:sp>
      <p:sp>
        <p:nvSpPr>
          <p:cNvPr id="25" name="六角形 24"/>
          <p:cNvSpPr/>
          <p:nvPr/>
        </p:nvSpPr>
        <p:spPr>
          <a:xfrm>
            <a:off x="611560" y="4356737"/>
            <a:ext cx="122413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dirty="0" smtClean="0"/>
              <a:t>その他</a:t>
            </a:r>
            <a:endParaRPr kumimoji="1" lang="ja-JP" altLang="en-US" dirty="0"/>
          </a:p>
        </p:txBody>
      </p:sp>
      <p:cxnSp>
        <p:nvCxnSpPr>
          <p:cNvPr id="27" name="直線矢印コネクタ 26"/>
          <p:cNvCxnSpPr>
            <a:stCxn id="21" idx="0"/>
          </p:cNvCxnSpPr>
          <p:nvPr/>
        </p:nvCxnSpPr>
        <p:spPr>
          <a:xfrm>
            <a:off x="1835696" y="2021717"/>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8" name="直線矢印コネクタ 27"/>
          <p:cNvCxnSpPr/>
          <p:nvPr/>
        </p:nvCxnSpPr>
        <p:spPr>
          <a:xfrm>
            <a:off x="1835696" y="2641476"/>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9" name="直線矢印コネクタ 28"/>
          <p:cNvCxnSpPr/>
          <p:nvPr/>
        </p:nvCxnSpPr>
        <p:spPr>
          <a:xfrm>
            <a:off x="1835696" y="2775807"/>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0" name="直線矢印コネクタ 29"/>
          <p:cNvCxnSpPr/>
          <p:nvPr/>
        </p:nvCxnSpPr>
        <p:spPr>
          <a:xfrm>
            <a:off x="1835696" y="3350265"/>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1" name="直線矢印コネクタ 30"/>
          <p:cNvCxnSpPr/>
          <p:nvPr/>
        </p:nvCxnSpPr>
        <p:spPr>
          <a:xfrm>
            <a:off x="1835696" y="3484596"/>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2" name="直線矢印コネクタ 31"/>
          <p:cNvCxnSpPr/>
          <p:nvPr/>
        </p:nvCxnSpPr>
        <p:spPr>
          <a:xfrm>
            <a:off x="1835696" y="3274166"/>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3" name="直線矢印コネクタ 32"/>
          <p:cNvCxnSpPr/>
          <p:nvPr/>
        </p:nvCxnSpPr>
        <p:spPr>
          <a:xfrm>
            <a:off x="1835696" y="3408497"/>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4" name="直線矢印コネクタ 33"/>
          <p:cNvCxnSpPr/>
          <p:nvPr/>
        </p:nvCxnSpPr>
        <p:spPr>
          <a:xfrm>
            <a:off x="1835696" y="3431890"/>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5" name="直線矢印コネクタ 34"/>
          <p:cNvCxnSpPr/>
          <p:nvPr/>
        </p:nvCxnSpPr>
        <p:spPr>
          <a:xfrm>
            <a:off x="1835696" y="3566221"/>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6" name="直線矢印コネクタ 35"/>
          <p:cNvCxnSpPr/>
          <p:nvPr/>
        </p:nvCxnSpPr>
        <p:spPr>
          <a:xfrm>
            <a:off x="1835696" y="3924757"/>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7" name="直線矢印コネクタ 36"/>
          <p:cNvCxnSpPr/>
          <p:nvPr/>
        </p:nvCxnSpPr>
        <p:spPr>
          <a:xfrm>
            <a:off x="1835696" y="4059088"/>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8" name="直線矢印コネクタ 37"/>
          <p:cNvCxnSpPr/>
          <p:nvPr/>
        </p:nvCxnSpPr>
        <p:spPr>
          <a:xfrm>
            <a:off x="1912132" y="4567133"/>
            <a:ext cx="77045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9" name="直線矢印コネクタ 38"/>
          <p:cNvCxnSpPr/>
          <p:nvPr/>
        </p:nvCxnSpPr>
        <p:spPr>
          <a:xfrm>
            <a:off x="1763688" y="4729708"/>
            <a:ext cx="244827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1" name="角丸四角形 40"/>
          <p:cNvSpPr/>
          <p:nvPr/>
        </p:nvSpPr>
        <p:spPr>
          <a:xfrm>
            <a:off x="1835696" y="1633364"/>
            <a:ext cx="3246294" cy="12030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smtClean="0"/>
              <a:t>【</a:t>
            </a:r>
            <a:r>
              <a:rPr kumimoji="1" lang="ja-JP" altLang="en-US" sz="1600" dirty="0" smtClean="0"/>
              <a:t>課題</a:t>
            </a:r>
            <a:r>
              <a:rPr kumimoji="1" lang="en-US" altLang="ja-JP" sz="1600" dirty="0" smtClean="0"/>
              <a:t>】</a:t>
            </a:r>
          </a:p>
          <a:p>
            <a:pPr algn="ctr"/>
            <a:r>
              <a:rPr kumimoji="1" lang="ja-JP" altLang="en-US" sz="1600" dirty="0" smtClean="0"/>
              <a:t>稼働率の極大化</a:t>
            </a:r>
            <a:endParaRPr kumimoji="1" lang="en-US" altLang="ja-JP" sz="1600" dirty="0" smtClean="0"/>
          </a:p>
          <a:p>
            <a:pPr algn="ctr"/>
            <a:r>
              <a:rPr lang="ja-JP" altLang="en-US" sz="1600" dirty="0"/>
              <a:t>スループット</a:t>
            </a:r>
            <a:r>
              <a:rPr lang="ja-JP" altLang="en-US" sz="1600" dirty="0" smtClean="0"/>
              <a:t>の極大化</a:t>
            </a:r>
            <a:endParaRPr lang="en-US" altLang="ja-JP" sz="1600" dirty="0" smtClean="0"/>
          </a:p>
          <a:p>
            <a:pPr algn="ctr"/>
            <a:r>
              <a:rPr kumimoji="1" lang="ja-JP" altLang="en-US" sz="1600" dirty="0" smtClean="0"/>
              <a:t>⇒ 利用率の低減</a:t>
            </a:r>
            <a:endParaRPr kumimoji="1" lang="ja-JP" altLang="en-US" sz="1600" dirty="0"/>
          </a:p>
        </p:txBody>
      </p:sp>
      <p:sp>
        <p:nvSpPr>
          <p:cNvPr id="40" name="角丸四角形 39"/>
          <p:cNvSpPr/>
          <p:nvPr/>
        </p:nvSpPr>
        <p:spPr>
          <a:xfrm>
            <a:off x="5004048" y="3775017"/>
            <a:ext cx="2707724" cy="10265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ボトルネックはどこか？</a:t>
            </a:r>
            <a:endParaRPr kumimoji="1" lang="ja-JP" altLang="en-US" sz="1600" dirty="0"/>
          </a:p>
        </p:txBody>
      </p:sp>
    </p:spTree>
    <p:extLst>
      <p:ext uri="{BB962C8B-B14F-4D97-AF65-F5344CB8AC3E}">
        <p14:creationId xmlns:p14="http://schemas.microsoft.com/office/powerpoint/2010/main" val="77469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各種サーバーの構成比較</a:t>
            </a:r>
            <a:endParaRPr kumimoji="1" lang="ja-JP" altLang="en-US" dirty="0"/>
          </a:p>
        </p:txBody>
      </p:sp>
      <p:graphicFrame>
        <p:nvGraphicFramePr>
          <p:cNvPr id="2" name="コンテンツ プレースホルダー 1"/>
          <p:cNvGraphicFramePr>
            <a:graphicFrameLocks noGrp="1"/>
          </p:cNvGraphicFramePr>
          <p:nvPr>
            <p:ph idx="1"/>
            <p:extLst>
              <p:ext uri="{D42A27DB-BD31-4B8C-83A1-F6EECF244321}">
                <p14:modId xmlns:p14="http://schemas.microsoft.com/office/powerpoint/2010/main" val="2591843716"/>
              </p:ext>
            </p:extLst>
          </p:nvPr>
        </p:nvGraphicFramePr>
        <p:xfrm>
          <a:off x="457200" y="1341438"/>
          <a:ext cx="7239000" cy="3676302"/>
        </p:xfrm>
        <a:graphic>
          <a:graphicData uri="http://schemas.openxmlformats.org/drawingml/2006/table">
            <a:tbl>
              <a:tblPr firstRow="1" bandRow="1">
                <a:tableStyleId>{5C22544A-7EE6-4342-B048-85BDC9FD1C3A}</a:tableStyleId>
              </a:tblPr>
              <a:tblGrid>
                <a:gridCol w="1450504"/>
                <a:gridCol w="962496"/>
                <a:gridCol w="1206500"/>
                <a:gridCol w="1206500"/>
                <a:gridCol w="1206500"/>
                <a:gridCol w="1206500"/>
              </a:tblGrid>
              <a:tr h="674297">
                <a:tc>
                  <a:txBody>
                    <a:bodyPr/>
                    <a:lstStyle/>
                    <a:p>
                      <a:pPr algn="ctr"/>
                      <a:endParaRPr kumimoji="1" lang="ja-JP" altLang="en-US" dirty="0"/>
                    </a:p>
                  </a:txBody>
                  <a:tcPr anchor="ctr"/>
                </a:tc>
                <a:tc>
                  <a:txBody>
                    <a:bodyPr/>
                    <a:lstStyle/>
                    <a:p>
                      <a:pPr algn="ctr"/>
                      <a:r>
                        <a:rPr kumimoji="1" lang="ja-JP" altLang="en-US" dirty="0" smtClean="0"/>
                        <a:t>負荷</a:t>
                      </a:r>
                      <a:endParaRPr kumimoji="1" lang="ja-JP" altLang="en-US" dirty="0"/>
                    </a:p>
                  </a:txBody>
                  <a:tcPr anchor="ctr"/>
                </a:tc>
                <a:tc>
                  <a:txBody>
                    <a:bodyPr/>
                    <a:lstStyle/>
                    <a:p>
                      <a:pPr algn="ctr"/>
                      <a:r>
                        <a:rPr kumimoji="1" lang="ja-JP" altLang="en-US" dirty="0" smtClean="0"/>
                        <a:t>冗長化</a:t>
                      </a:r>
                      <a:endParaRPr kumimoji="1" lang="ja-JP" altLang="en-US" dirty="0"/>
                    </a:p>
                  </a:txBody>
                  <a:tcPr anchor="ctr"/>
                </a:tc>
                <a:tc>
                  <a:txBody>
                    <a:bodyPr/>
                    <a:lstStyle/>
                    <a:p>
                      <a:pPr algn="ctr"/>
                      <a:r>
                        <a:rPr kumimoji="1" lang="ja-JP" altLang="en-US" dirty="0" smtClean="0"/>
                        <a:t>要求性能</a:t>
                      </a:r>
                      <a:endParaRPr kumimoji="1" lang="ja-JP" altLang="en-US" dirty="0"/>
                    </a:p>
                  </a:txBody>
                  <a:tcPr anchor="ctr"/>
                </a:tc>
                <a:tc>
                  <a:txBody>
                    <a:bodyPr/>
                    <a:lstStyle/>
                    <a:p>
                      <a:pPr algn="ctr"/>
                      <a:r>
                        <a:rPr kumimoji="1" lang="ja-JP" altLang="en-US" dirty="0" smtClean="0"/>
                        <a:t>構成１</a:t>
                      </a:r>
                      <a:endParaRPr kumimoji="1" lang="en-US" altLang="ja-JP" dirty="0" smtClean="0"/>
                    </a:p>
                    <a:p>
                      <a:pPr algn="ctr"/>
                      <a:r>
                        <a:rPr kumimoji="1" lang="ja-JP" altLang="en-US" dirty="0" smtClean="0"/>
                        <a:t>（単純）</a:t>
                      </a:r>
                      <a:endParaRPr kumimoji="1" lang="ja-JP" altLang="en-US" dirty="0"/>
                    </a:p>
                  </a:txBody>
                  <a:tcPr anchor="ctr"/>
                </a:tc>
                <a:tc>
                  <a:txBody>
                    <a:bodyPr/>
                    <a:lstStyle/>
                    <a:p>
                      <a:pPr algn="ctr"/>
                      <a:r>
                        <a:rPr kumimoji="1" lang="ja-JP" altLang="en-US" dirty="0" smtClean="0"/>
                        <a:t>構成２</a:t>
                      </a:r>
                      <a:endParaRPr kumimoji="1" lang="en-US" altLang="ja-JP" dirty="0" smtClean="0"/>
                    </a:p>
                    <a:p>
                      <a:pPr algn="ctr"/>
                      <a:r>
                        <a:rPr kumimoji="1" lang="ja-JP" altLang="en-US" dirty="0" smtClean="0"/>
                        <a:t>（冗長）</a:t>
                      </a:r>
                      <a:endParaRPr kumimoji="1" lang="ja-JP" altLang="en-US" dirty="0"/>
                    </a:p>
                  </a:txBody>
                  <a:tcPr anchor="ctr"/>
                </a:tc>
              </a:tr>
              <a:tr h="674297">
                <a:tc>
                  <a:txBody>
                    <a:bodyPr/>
                    <a:lstStyle/>
                    <a:p>
                      <a:pPr algn="ctr"/>
                      <a:r>
                        <a:rPr kumimoji="1" lang="en-US" altLang="ja-JP" sz="1600" dirty="0" smtClean="0"/>
                        <a:t>WEB</a:t>
                      </a:r>
                    </a:p>
                    <a:p>
                      <a:pPr algn="ctr"/>
                      <a:r>
                        <a:rPr kumimoji="1" lang="ja-JP" altLang="en-US" sz="1600" dirty="0" smtClean="0"/>
                        <a:t>サーバー</a:t>
                      </a:r>
                      <a:endParaRPr kumimoji="1" lang="ja-JP" altLang="en-US" sz="1600" dirty="0"/>
                    </a:p>
                  </a:txBody>
                  <a:tcPr anchor="ctr"/>
                </a:tc>
                <a:tc>
                  <a:txBody>
                    <a:bodyPr/>
                    <a:lstStyle/>
                    <a:p>
                      <a:pPr algn="ctr"/>
                      <a:r>
                        <a:rPr kumimoji="1" lang="ja-JP" altLang="en-US" dirty="0" smtClean="0"/>
                        <a:t>低い</a:t>
                      </a:r>
                      <a:endParaRPr kumimoji="1" lang="en-US" altLang="ja-JP" dirty="0" smtClean="0"/>
                    </a:p>
                  </a:txBody>
                  <a:tcPr anchor="ctr"/>
                </a:tc>
                <a:tc>
                  <a:txBody>
                    <a:bodyPr/>
                    <a:lstStyle/>
                    <a:p>
                      <a:pPr algn="ctr"/>
                      <a:r>
                        <a:rPr kumimoji="1" lang="ja-JP" altLang="en-US" dirty="0" smtClean="0"/>
                        <a:t>容易</a:t>
                      </a:r>
                      <a:endParaRPr kumimoji="1" lang="ja-JP" altLang="en-US" dirty="0"/>
                    </a:p>
                  </a:txBody>
                  <a:tcPr anchor="ctr"/>
                </a:tc>
                <a:tc>
                  <a:txBody>
                    <a:bodyPr/>
                    <a:lstStyle/>
                    <a:p>
                      <a:pPr algn="ctr"/>
                      <a:r>
                        <a:rPr kumimoji="1" lang="ja-JP" altLang="en-US" dirty="0" smtClean="0"/>
                        <a:t>低い</a:t>
                      </a:r>
                      <a:endParaRPr kumimoji="1" lang="ja-JP" altLang="en-US" dirty="0"/>
                    </a:p>
                  </a:txBody>
                  <a:tcPr anchor="ctr"/>
                </a:tc>
                <a:tc>
                  <a:txBody>
                    <a:bodyPr/>
                    <a:lstStyle/>
                    <a:p>
                      <a:pPr algn="ctr"/>
                      <a:r>
                        <a:rPr kumimoji="1" lang="ja-JP" altLang="en-US" dirty="0" smtClean="0"/>
                        <a:t>１台</a:t>
                      </a:r>
                      <a:endParaRPr kumimoji="1" lang="ja-JP" altLang="en-US" dirty="0"/>
                    </a:p>
                  </a:txBody>
                  <a:tcPr anchor="ctr"/>
                </a:tc>
                <a:tc>
                  <a:txBody>
                    <a:bodyPr/>
                    <a:lstStyle/>
                    <a:p>
                      <a:pPr algn="ctr"/>
                      <a:r>
                        <a:rPr kumimoji="1" lang="ja-JP" altLang="en-US" dirty="0" smtClean="0"/>
                        <a:t>２台</a:t>
                      </a:r>
                      <a:endParaRPr kumimoji="1" lang="ja-JP" altLang="en-US" dirty="0"/>
                    </a:p>
                  </a:txBody>
                  <a:tcPr anchor="ctr"/>
                </a:tc>
              </a:tr>
              <a:tr h="1163854">
                <a:tc>
                  <a:txBody>
                    <a:bodyPr/>
                    <a:lstStyle/>
                    <a:p>
                      <a:pPr algn="ctr"/>
                      <a:r>
                        <a:rPr kumimoji="1" lang="ja-JP" altLang="en-US" sz="1600" dirty="0" smtClean="0"/>
                        <a:t>アプリケーション</a:t>
                      </a:r>
                      <a:endParaRPr kumimoji="1" lang="en-US" altLang="ja-JP" sz="1600" dirty="0" smtClean="0"/>
                    </a:p>
                    <a:p>
                      <a:pPr algn="ctr"/>
                      <a:r>
                        <a:rPr kumimoji="1" lang="ja-JP" altLang="en-US" sz="1600" dirty="0" smtClean="0"/>
                        <a:t>サーバー</a:t>
                      </a:r>
                      <a:endParaRPr kumimoji="1" lang="en-US" altLang="ja-JP" sz="1600" dirty="0" smtClean="0"/>
                    </a:p>
                  </a:txBody>
                  <a:tcPr anchor="ctr"/>
                </a:tc>
                <a:tc>
                  <a:txBody>
                    <a:bodyPr/>
                    <a:lstStyle/>
                    <a:p>
                      <a:pPr algn="ctr"/>
                      <a:r>
                        <a:rPr kumimoji="1" lang="ja-JP" altLang="en-US" dirty="0" smtClean="0"/>
                        <a:t>高い</a:t>
                      </a:r>
                      <a:endParaRPr kumimoji="1" lang="ja-JP" altLang="en-US" dirty="0"/>
                    </a:p>
                  </a:txBody>
                  <a:tcPr anchor="ctr"/>
                </a:tc>
                <a:tc>
                  <a:txBody>
                    <a:bodyPr/>
                    <a:lstStyle/>
                    <a:p>
                      <a:pPr algn="ctr"/>
                      <a:r>
                        <a:rPr kumimoji="1" lang="ja-JP" altLang="en-US" dirty="0" smtClean="0"/>
                        <a:t>やや</a:t>
                      </a:r>
                      <a:r>
                        <a:rPr kumimoji="1" lang="en-US" altLang="ja-JP" dirty="0" smtClean="0"/>
                        <a:t/>
                      </a:r>
                      <a:br>
                        <a:rPr kumimoji="1" lang="en-US" altLang="ja-JP" dirty="0" smtClean="0"/>
                      </a:br>
                      <a:r>
                        <a:rPr kumimoji="1" lang="ja-JP" altLang="en-US" dirty="0" smtClean="0"/>
                        <a:t>難しい</a:t>
                      </a:r>
                      <a:endParaRPr kumimoji="1" lang="ja-JP" altLang="en-US" dirty="0"/>
                    </a:p>
                  </a:txBody>
                  <a:tcPr anchor="ctr"/>
                </a:tc>
                <a:tc>
                  <a:txBody>
                    <a:bodyPr/>
                    <a:lstStyle/>
                    <a:p>
                      <a:pPr algn="ctr"/>
                      <a:r>
                        <a:rPr kumimoji="1" lang="ja-JP" altLang="en-US" dirty="0" smtClean="0"/>
                        <a:t>高い</a:t>
                      </a:r>
                      <a:endParaRPr kumimoji="1" lang="ja-JP" altLang="en-US" dirty="0"/>
                    </a:p>
                  </a:txBody>
                  <a:tcPr anchor="ctr"/>
                </a:tc>
                <a:tc>
                  <a:txBody>
                    <a:bodyPr/>
                    <a:lstStyle/>
                    <a:p>
                      <a:pPr algn="ctr"/>
                      <a:r>
                        <a:rPr kumimoji="1" lang="ja-JP" altLang="en-US" dirty="0" smtClean="0"/>
                        <a:t>２台</a:t>
                      </a:r>
                      <a:endParaRPr kumimoji="1" lang="ja-JP" altLang="en-US" dirty="0"/>
                    </a:p>
                  </a:txBody>
                  <a:tcPr anchor="ctr"/>
                </a:tc>
                <a:tc>
                  <a:txBody>
                    <a:bodyPr/>
                    <a:lstStyle/>
                    <a:p>
                      <a:pPr algn="ctr"/>
                      <a:r>
                        <a:rPr kumimoji="1" lang="ja-JP" altLang="en-US" dirty="0" smtClean="0"/>
                        <a:t>４台</a:t>
                      </a:r>
                      <a:endParaRPr kumimoji="1" lang="ja-JP" altLang="en-US" dirty="0"/>
                    </a:p>
                  </a:txBody>
                  <a:tcPr anchor="ctr"/>
                </a:tc>
              </a:tr>
              <a:tr h="1163854">
                <a:tc>
                  <a:txBody>
                    <a:bodyPr/>
                    <a:lstStyle/>
                    <a:p>
                      <a:pPr algn="ctr"/>
                      <a:r>
                        <a:rPr kumimoji="1" lang="ja-JP" altLang="en-US" sz="1600" dirty="0" smtClean="0"/>
                        <a:t>データベース</a:t>
                      </a:r>
                      <a:endParaRPr kumimoji="1" lang="en-US" altLang="ja-JP" sz="1600" dirty="0" smtClean="0"/>
                    </a:p>
                    <a:p>
                      <a:pPr algn="ctr"/>
                      <a:r>
                        <a:rPr kumimoji="1" lang="ja-JP" altLang="en-US" sz="1600" dirty="0" smtClean="0"/>
                        <a:t>サーバー</a:t>
                      </a:r>
                      <a:endParaRPr kumimoji="1" lang="ja-JP" altLang="en-US" sz="1600" dirty="0"/>
                    </a:p>
                  </a:txBody>
                  <a:tcPr anchor="ctr"/>
                </a:tc>
                <a:tc>
                  <a:txBody>
                    <a:bodyPr/>
                    <a:lstStyle/>
                    <a:p>
                      <a:pPr algn="ctr"/>
                      <a:r>
                        <a:rPr kumimoji="1" lang="ja-JP" altLang="en-US" dirty="0" smtClean="0"/>
                        <a:t>高い</a:t>
                      </a:r>
                      <a:endParaRPr kumimoji="1" lang="ja-JP" altLang="en-US" dirty="0"/>
                    </a:p>
                  </a:txBody>
                  <a:tcPr anchor="ctr"/>
                </a:tc>
                <a:tc>
                  <a:txBody>
                    <a:bodyPr/>
                    <a:lstStyle/>
                    <a:p>
                      <a:pPr algn="ctr"/>
                      <a:r>
                        <a:rPr kumimoji="1" lang="ja-JP" altLang="en-US" dirty="0" smtClean="0"/>
                        <a:t>難しい</a:t>
                      </a:r>
                      <a:endParaRPr kumimoji="1" lang="ja-JP" altLang="en-US" dirty="0"/>
                    </a:p>
                  </a:txBody>
                  <a:tcPr anchor="ctr"/>
                </a:tc>
                <a:tc>
                  <a:txBody>
                    <a:bodyPr/>
                    <a:lstStyle/>
                    <a:p>
                      <a:pPr algn="ctr"/>
                      <a:r>
                        <a:rPr kumimoji="1" lang="ja-JP" altLang="en-US" dirty="0" smtClean="0"/>
                        <a:t>非常に</a:t>
                      </a:r>
                      <a:r>
                        <a:rPr kumimoji="1" lang="en-US" altLang="ja-JP" dirty="0" smtClean="0"/>
                        <a:t/>
                      </a:r>
                      <a:br>
                        <a:rPr kumimoji="1" lang="en-US" altLang="ja-JP" dirty="0" smtClean="0"/>
                      </a:br>
                      <a:r>
                        <a:rPr kumimoji="1" lang="ja-JP" altLang="en-US" dirty="0" smtClean="0"/>
                        <a:t>高い</a:t>
                      </a:r>
                      <a:endParaRPr kumimoji="1" lang="ja-JP" altLang="en-US" dirty="0"/>
                    </a:p>
                  </a:txBody>
                  <a:tcPr anchor="ctr"/>
                </a:tc>
                <a:tc>
                  <a:txBody>
                    <a:bodyPr/>
                    <a:lstStyle/>
                    <a:p>
                      <a:pPr algn="ctr"/>
                      <a:r>
                        <a:rPr kumimoji="1" lang="ja-JP" altLang="en-US" dirty="0" smtClean="0"/>
                        <a:t>１台</a:t>
                      </a:r>
                      <a:endParaRPr kumimoji="1" lang="en-US" altLang="ja-JP" dirty="0" smtClean="0"/>
                    </a:p>
                  </a:txBody>
                  <a:tcPr anchor="ctr"/>
                </a:tc>
                <a:tc>
                  <a:txBody>
                    <a:bodyPr/>
                    <a:lstStyle/>
                    <a:p>
                      <a:pPr algn="ctr"/>
                      <a:r>
                        <a:rPr kumimoji="1" lang="ja-JP" altLang="en-US" dirty="0" smtClean="0"/>
                        <a:t>２台</a:t>
                      </a:r>
                      <a:endParaRPr kumimoji="1" lang="en-US" altLang="ja-JP" dirty="0" smtClean="0"/>
                    </a:p>
                  </a:txBody>
                  <a:tcPr anchor="ctr"/>
                </a:tc>
              </a:tr>
            </a:tbl>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38</a:t>
            </a:fld>
            <a:endParaRPr kumimoji="1" lang="ja-JP" altLang="en-US"/>
          </a:p>
        </p:txBody>
      </p:sp>
      <p:sp>
        <p:nvSpPr>
          <p:cNvPr id="3" name="正方形/長方形 2"/>
          <p:cNvSpPr/>
          <p:nvPr/>
        </p:nvSpPr>
        <p:spPr>
          <a:xfrm>
            <a:off x="179512" y="3793604"/>
            <a:ext cx="7776864" cy="136815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83857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データベースの特徴</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ACID</a:t>
            </a:r>
            <a:r>
              <a:rPr kumimoji="1" lang="ja-JP" altLang="en-US" dirty="0" smtClean="0"/>
              <a:t>特性 ～ （詳しくは教科書で）</a:t>
            </a:r>
            <a:endParaRPr kumimoji="1" lang="en-US" altLang="ja-JP" dirty="0" smtClean="0"/>
          </a:p>
          <a:p>
            <a:pPr lvl="1"/>
            <a:r>
              <a:rPr kumimoji="1" lang="en-US" altLang="ja-JP" dirty="0" smtClean="0"/>
              <a:t>A: </a:t>
            </a:r>
            <a:r>
              <a:rPr kumimoji="1" lang="ja-JP" altLang="en-US" dirty="0" smtClean="0"/>
              <a:t>原子性 ～ 中間状態の排除</a:t>
            </a:r>
            <a:endParaRPr kumimoji="1" lang="en-US" altLang="ja-JP" dirty="0" smtClean="0"/>
          </a:p>
          <a:p>
            <a:pPr lvl="1"/>
            <a:r>
              <a:rPr lang="en-US" altLang="ja-JP" dirty="0" smtClean="0"/>
              <a:t>C: </a:t>
            </a:r>
            <a:r>
              <a:rPr lang="ja-JP" altLang="en-US" dirty="0" smtClean="0"/>
              <a:t>一貫性・整合性 ～ データのルール／制約条件</a:t>
            </a:r>
            <a:endParaRPr lang="en-US" altLang="ja-JP" dirty="0" smtClean="0"/>
          </a:p>
          <a:p>
            <a:pPr lvl="1"/>
            <a:r>
              <a:rPr kumimoji="1" lang="en-US" altLang="ja-JP" dirty="0" smtClean="0"/>
              <a:t>I: </a:t>
            </a:r>
            <a:r>
              <a:rPr kumimoji="1" lang="ja-JP" altLang="en-US" dirty="0" smtClean="0"/>
              <a:t>独立性・分離性 ～ データのロック／排他制御</a:t>
            </a:r>
            <a:endParaRPr kumimoji="1" lang="en-US" altLang="ja-JP" dirty="0" smtClean="0"/>
          </a:p>
          <a:p>
            <a:pPr lvl="1"/>
            <a:r>
              <a:rPr lang="en-US" altLang="ja-JP" dirty="0"/>
              <a:t>D</a:t>
            </a:r>
            <a:r>
              <a:rPr lang="en-US" altLang="ja-JP" dirty="0" smtClean="0"/>
              <a:t>: </a:t>
            </a:r>
            <a:r>
              <a:rPr lang="ja-JP" altLang="en-US" dirty="0" smtClean="0"/>
              <a:t>永続性 ～ ジャーナル／ログ</a:t>
            </a:r>
            <a:endParaRPr lang="en-US" altLang="ja-JP" dirty="0" smtClean="0"/>
          </a:p>
          <a:p>
            <a:endParaRPr kumimoji="1" lang="en-US" altLang="ja-JP" dirty="0"/>
          </a:p>
          <a:p>
            <a:r>
              <a:rPr kumimoji="1" lang="ja-JP" altLang="en-US" dirty="0" smtClean="0"/>
              <a:t>この特性を満たすため、データベース</a:t>
            </a:r>
            <a:r>
              <a:rPr kumimoji="1" lang="en-US" altLang="ja-JP" dirty="0" smtClean="0"/>
              <a:t/>
            </a:r>
            <a:br>
              <a:rPr kumimoji="1" lang="en-US" altLang="ja-JP" dirty="0" smtClean="0"/>
            </a:br>
            <a:r>
              <a:rPr kumimoji="1" lang="ja-JP" altLang="en-US" dirty="0" smtClean="0"/>
              <a:t>サーバーの冗長構成が困難になっている</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39</a:t>
            </a:fld>
            <a:endParaRPr kumimoji="1" lang="ja-JP" altLang="en-US" dirty="0"/>
          </a:p>
        </p:txBody>
      </p:sp>
    </p:spTree>
    <p:extLst>
      <p:ext uri="{BB962C8B-B14F-4D97-AF65-F5344CB8AC3E}">
        <p14:creationId xmlns:p14="http://schemas.microsoft.com/office/powerpoint/2010/main" val="377249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030129600"/>
              </p:ext>
            </p:extLst>
          </p:nvPr>
        </p:nvGraphicFramePr>
        <p:xfrm>
          <a:off x="457200" y="1341180"/>
          <a:ext cx="7239000" cy="133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四角形吹き出し 6"/>
          <p:cNvSpPr/>
          <p:nvPr/>
        </p:nvSpPr>
        <p:spPr>
          <a:xfrm>
            <a:off x="3563888" y="2737487"/>
            <a:ext cx="3384376" cy="2400267"/>
          </a:xfrm>
          <a:prstGeom prst="wedgeRectCallout">
            <a:avLst>
              <a:gd name="adj1" fmla="val 8052"/>
              <a:gd name="adj2" fmla="val -68735"/>
            </a:avLst>
          </a:prstGeom>
          <a:solidFill>
            <a:schemeClr val="accent1">
              <a:alpha val="2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はじめに：本日のアジェンダ</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a:t>
            </a:fld>
            <a:endParaRPr kumimoji="1" lang="ja-JP" altLang="en-US" dirty="0"/>
          </a:p>
        </p:txBody>
      </p:sp>
      <p:graphicFrame>
        <p:nvGraphicFramePr>
          <p:cNvPr id="6" name="図表 5"/>
          <p:cNvGraphicFramePr/>
          <p:nvPr>
            <p:extLst>
              <p:ext uri="{D42A27DB-BD31-4B8C-83A1-F6EECF244321}">
                <p14:modId xmlns:p14="http://schemas.microsoft.com/office/powerpoint/2010/main" val="1080941615"/>
              </p:ext>
            </p:extLst>
          </p:nvPr>
        </p:nvGraphicFramePr>
        <p:xfrm>
          <a:off x="3851920" y="2737487"/>
          <a:ext cx="2880320" cy="23402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2375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D713AE0A-1625-495A-99D0-3CAC4487B710}"/>
                                            </p:graphicEl>
                                          </p:spTgt>
                                        </p:tgtEl>
                                        <p:attrNameLst>
                                          <p:attrName>style.visibility</p:attrName>
                                        </p:attrNameLst>
                                      </p:cBhvr>
                                      <p:to>
                                        <p:strVal val="visible"/>
                                      </p:to>
                                    </p:set>
                                    <p:animEffect transition="in" filter="fade">
                                      <p:cBhvr>
                                        <p:cTn id="7" dur="500"/>
                                        <p:tgtEl>
                                          <p:spTgt spid="5">
                                            <p:graphicEl>
                                              <a:dgm id="{D713AE0A-1625-495A-99D0-3CAC4487B710}"/>
                                            </p:graphicEl>
                                          </p:spTgt>
                                        </p:tgtEl>
                                      </p:cBhvr>
                                    </p:animEffect>
                                    <p:anim calcmode="lin" valueType="num">
                                      <p:cBhvr>
                                        <p:cTn id="8" dur="500" fill="hold"/>
                                        <p:tgtEl>
                                          <p:spTgt spid="5">
                                            <p:graphicEl>
                                              <a:dgm id="{D713AE0A-1625-495A-99D0-3CAC4487B710}"/>
                                            </p:graphicEl>
                                          </p:spTgt>
                                        </p:tgtEl>
                                        <p:attrNameLst>
                                          <p:attrName>ppt_x</p:attrName>
                                        </p:attrNameLst>
                                      </p:cBhvr>
                                      <p:tavLst>
                                        <p:tav tm="0">
                                          <p:val>
                                            <p:strVal val="#ppt_x"/>
                                          </p:val>
                                        </p:tav>
                                        <p:tav tm="100000">
                                          <p:val>
                                            <p:strVal val="#ppt_x"/>
                                          </p:val>
                                        </p:tav>
                                      </p:tavLst>
                                    </p:anim>
                                    <p:anim calcmode="lin" valueType="num">
                                      <p:cBhvr>
                                        <p:cTn id="9" dur="500" fill="hold"/>
                                        <p:tgtEl>
                                          <p:spTgt spid="5">
                                            <p:graphicEl>
                                              <a:dgm id="{D713AE0A-1625-495A-99D0-3CAC4487B710}"/>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500"/>
                                  </p:stCondLst>
                                  <p:childTnLst>
                                    <p:set>
                                      <p:cBhvr>
                                        <p:cTn id="12" dur="1" fill="hold">
                                          <p:stCondLst>
                                            <p:cond delay="0"/>
                                          </p:stCondLst>
                                        </p:cTn>
                                        <p:tgtEl>
                                          <p:spTgt spid="5">
                                            <p:graphicEl>
                                              <a:dgm id="{2A6DF659-30A5-4FC3-8D6A-217EB8F101FF}"/>
                                            </p:graphicEl>
                                          </p:spTgt>
                                        </p:tgtEl>
                                        <p:attrNameLst>
                                          <p:attrName>style.visibility</p:attrName>
                                        </p:attrNameLst>
                                      </p:cBhvr>
                                      <p:to>
                                        <p:strVal val="visible"/>
                                      </p:to>
                                    </p:set>
                                    <p:animEffect transition="in" filter="fade">
                                      <p:cBhvr>
                                        <p:cTn id="13" dur="500"/>
                                        <p:tgtEl>
                                          <p:spTgt spid="5">
                                            <p:graphicEl>
                                              <a:dgm id="{2A6DF659-30A5-4FC3-8D6A-217EB8F101FF}"/>
                                            </p:graphicEl>
                                          </p:spTgt>
                                        </p:tgtEl>
                                      </p:cBhvr>
                                    </p:animEffect>
                                    <p:anim calcmode="lin" valueType="num">
                                      <p:cBhvr>
                                        <p:cTn id="14" dur="500" fill="hold"/>
                                        <p:tgtEl>
                                          <p:spTgt spid="5">
                                            <p:graphicEl>
                                              <a:dgm id="{2A6DF659-30A5-4FC3-8D6A-217EB8F101FF}"/>
                                            </p:graphicEl>
                                          </p:spTgt>
                                        </p:tgtEl>
                                        <p:attrNameLst>
                                          <p:attrName>ppt_x</p:attrName>
                                        </p:attrNameLst>
                                      </p:cBhvr>
                                      <p:tavLst>
                                        <p:tav tm="0">
                                          <p:val>
                                            <p:strVal val="#ppt_x"/>
                                          </p:val>
                                        </p:tav>
                                        <p:tav tm="100000">
                                          <p:val>
                                            <p:strVal val="#ppt_x"/>
                                          </p:val>
                                        </p:tav>
                                      </p:tavLst>
                                    </p:anim>
                                    <p:anim calcmode="lin" valueType="num">
                                      <p:cBhvr>
                                        <p:cTn id="15" dur="500" fill="hold"/>
                                        <p:tgtEl>
                                          <p:spTgt spid="5">
                                            <p:graphicEl>
                                              <a:dgm id="{2A6DF659-30A5-4FC3-8D6A-217EB8F101FF}"/>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grpId="0" nodeType="afterEffect">
                                  <p:stCondLst>
                                    <p:cond delay="500"/>
                                  </p:stCondLst>
                                  <p:childTnLst>
                                    <p:set>
                                      <p:cBhvr>
                                        <p:cTn id="18" dur="1" fill="hold">
                                          <p:stCondLst>
                                            <p:cond delay="0"/>
                                          </p:stCondLst>
                                        </p:cTn>
                                        <p:tgtEl>
                                          <p:spTgt spid="5">
                                            <p:graphicEl>
                                              <a:dgm id="{4B07B72F-A69F-4970-A97A-93DB25A6133A}"/>
                                            </p:graphicEl>
                                          </p:spTgt>
                                        </p:tgtEl>
                                        <p:attrNameLst>
                                          <p:attrName>style.visibility</p:attrName>
                                        </p:attrNameLst>
                                      </p:cBhvr>
                                      <p:to>
                                        <p:strVal val="visible"/>
                                      </p:to>
                                    </p:set>
                                    <p:animEffect transition="in" filter="fade">
                                      <p:cBhvr>
                                        <p:cTn id="19" dur="500"/>
                                        <p:tgtEl>
                                          <p:spTgt spid="5">
                                            <p:graphicEl>
                                              <a:dgm id="{4B07B72F-A69F-4970-A97A-93DB25A6133A}"/>
                                            </p:graphicEl>
                                          </p:spTgt>
                                        </p:tgtEl>
                                      </p:cBhvr>
                                    </p:animEffect>
                                    <p:anim calcmode="lin" valueType="num">
                                      <p:cBhvr>
                                        <p:cTn id="20" dur="500" fill="hold"/>
                                        <p:tgtEl>
                                          <p:spTgt spid="5">
                                            <p:graphicEl>
                                              <a:dgm id="{4B07B72F-A69F-4970-A97A-93DB25A6133A}"/>
                                            </p:graphicEl>
                                          </p:spTgt>
                                        </p:tgtEl>
                                        <p:attrNameLst>
                                          <p:attrName>ppt_x</p:attrName>
                                        </p:attrNameLst>
                                      </p:cBhvr>
                                      <p:tavLst>
                                        <p:tav tm="0">
                                          <p:val>
                                            <p:strVal val="#ppt_x"/>
                                          </p:val>
                                        </p:tav>
                                        <p:tav tm="100000">
                                          <p:val>
                                            <p:strVal val="#ppt_x"/>
                                          </p:val>
                                        </p:tav>
                                      </p:tavLst>
                                    </p:anim>
                                    <p:anim calcmode="lin" valueType="num">
                                      <p:cBhvr>
                                        <p:cTn id="21" dur="500" fill="hold"/>
                                        <p:tgtEl>
                                          <p:spTgt spid="5">
                                            <p:graphicEl>
                                              <a:dgm id="{4B07B72F-A69F-4970-A97A-93DB25A6133A}"/>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500"/>
                                  </p:stCondLst>
                                  <p:childTnLst>
                                    <p:set>
                                      <p:cBhvr>
                                        <p:cTn id="24" dur="1" fill="hold">
                                          <p:stCondLst>
                                            <p:cond delay="0"/>
                                          </p:stCondLst>
                                        </p:cTn>
                                        <p:tgtEl>
                                          <p:spTgt spid="5">
                                            <p:graphicEl>
                                              <a:dgm id="{24705F9F-2F46-40E6-B0BD-71BAC80316BD}"/>
                                            </p:graphicEl>
                                          </p:spTgt>
                                        </p:tgtEl>
                                        <p:attrNameLst>
                                          <p:attrName>style.visibility</p:attrName>
                                        </p:attrNameLst>
                                      </p:cBhvr>
                                      <p:to>
                                        <p:strVal val="visible"/>
                                      </p:to>
                                    </p:set>
                                    <p:animEffect transition="in" filter="fade">
                                      <p:cBhvr>
                                        <p:cTn id="25" dur="500"/>
                                        <p:tgtEl>
                                          <p:spTgt spid="5">
                                            <p:graphicEl>
                                              <a:dgm id="{24705F9F-2F46-40E6-B0BD-71BAC80316BD}"/>
                                            </p:graphicEl>
                                          </p:spTgt>
                                        </p:tgtEl>
                                      </p:cBhvr>
                                    </p:animEffect>
                                    <p:anim calcmode="lin" valueType="num">
                                      <p:cBhvr>
                                        <p:cTn id="26" dur="500" fill="hold"/>
                                        <p:tgtEl>
                                          <p:spTgt spid="5">
                                            <p:graphicEl>
                                              <a:dgm id="{24705F9F-2F46-40E6-B0BD-71BAC80316BD}"/>
                                            </p:graphicEl>
                                          </p:spTgt>
                                        </p:tgtEl>
                                        <p:attrNameLst>
                                          <p:attrName>ppt_x</p:attrName>
                                        </p:attrNameLst>
                                      </p:cBhvr>
                                      <p:tavLst>
                                        <p:tav tm="0">
                                          <p:val>
                                            <p:strVal val="#ppt_x"/>
                                          </p:val>
                                        </p:tav>
                                        <p:tav tm="100000">
                                          <p:val>
                                            <p:strVal val="#ppt_x"/>
                                          </p:val>
                                        </p:tav>
                                      </p:tavLst>
                                    </p:anim>
                                    <p:anim calcmode="lin" valueType="num">
                                      <p:cBhvr>
                                        <p:cTn id="27" dur="500" fill="hold"/>
                                        <p:tgtEl>
                                          <p:spTgt spid="5">
                                            <p:graphicEl>
                                              <a:dgm id="{24705F9F-2F46-40E6-B0BD-71BAC80316BD}"/>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42" presetClass="entr" presetSubtype="0" fill="hold" grpId="0" nodeType="afterEffect">
                                  <p:stCondLst>
                                    <p:cond delay="500"/>
                                  </p:stCondLst>
                                  <p:childTnLst>
                                    <p:set>
                                      <p:cBhvr>
                                        <p:cTn id="30" dur="1" fill="hold">
                                          <p:stCondLst>
                                            <p:cond delay="0"/>
                                          </p:stCondLst>
                                        </p:cTn>
                                        <p:tgtEl>
                                          <p:spTgt spid="5">
                                            <p:graphicEl>
                                              <a:dgm id="{5FBC2B98-E808-42B4-A2AD-79FF4B596079}"/>
                                            </p:graphicEl>
                                          </p:spTgt>
                                        </p:tgtEl>
                                        <p:attrNameLst>
                                          <p:attrName>style.visibility</p:attrName>
                                        </p:attrNameLst>
                                      </p:cBhvr>
                                      <p:to>
                                        <p:strVal val="visible"/>
                                      </p:to>
                                    </p:set>
                                    <p:animEffect transition="in" filter="fade">
                                      <p:cBhvr>
                                        <p:cTn id="31" dur="500"/>
                                        <p:tgtEl>
                                          <p:spTgt spid="5">
                                            <p:graphicEl>
                                              <a:dgm id="{5FBC2B98-E808-42B4-A2AD-79FF4B596079}"/>
                                            </p:graphicEl>
                                          </p:spTgt>
                                        </p:tgtEl>
                                      </p:cBhvr>
                                    </p:animEffect>
                                    <p:anim calcmode="lin" valueType="num">
                                      <p:cBhvr>
                                        <p:cTn id="32" dur="500" fill="hold"/>
                                        <p:tgtEl>
                                          <p:spTgt spid="5">
                                            <p:graphicEl>
                                              <a:dgm id="{5FBC2B98-E808-42B4-A2AD-79FF4B596079}"/>
                                            </p:graphicEl>
                                          </p:spTgt>
                                        </p:tgtEl>
                                        <p:attrNameLst>
                                          <p:attrName>ppt_x</p:attrName>
                                        </p:attrNameLst>
                                      </p:cBhvr>
                                      <p:tavLst>
                                        <p:tav tm="0">
                                          <p:val>
                                            <p:strVal val="#ppt_x"/>
                                          </p:val>
                                        </p:tav>
                                        <p:tav tm="100000">
                                          <p:val>
                                            <p:strVal val="#ppt_x"/>
                                          </p:val>
                                        </p:tav>
                                      </p:tavLst>
                                    </p:anim>
                                    <p:anim calcmode="lin" valueType="num">
                                      <p:cBhvr>
                                        <p:cTn id="33" dur="500" fill="hold"/>
                                        <p:tgtEl>
                                          <p:spTgt spid="5">
                                            <p:graphicEl>
                                              <a:dgm id="{5FBC2B98-E808-42B4-A2AD-79FF4B596079}"/>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anim calcmode="lin" valueType="num">
                                      <p:cBhvr>
                                        <p:cTn id="44" dur="1000" fill="hold"/>
                                        <p:tgtEl>
                                          <p:spTgt spid="6"/>
                                        </p:tgtEl>
                                        <p:attrNameLst>
                                          <p:attrName>ppt_x</p:attrName>
                                        </p:attrNameLst>
                                      </p:cBhvr>
                                      <p:tavLst>
                                        <p:tav tm="0">
                                          <p:val>
                                            <p:strVal val="#ppt_x"/>
                                          </p:val>
                                        </p:tav>
                                        <p:tav tm="100000">
                                          <p:val>
                                            <p:strVal val="#ppt_x"/>
                                          </p:val>
                                        </p:tav>
                                      </p:tavLst>
                                    </p:anim>
                                    <p:anim calcmode="lin" valueType="num">
                                      <p:cBhvr>
                                        <p:cTn id="4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P spid="7" grpId="0" animBg="1"/>
      <p:bldGraphic spid="6"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5940152" y="2569468"/>
            <a:ext cx="2088232" cy="28083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kumimoji="1" lang="ja-JP" altLang="en-US" dirty="0" smtClean="0"/>
              <a:t>ストレージ</a:t>
            </a:r>
            <a:endParaRPr kumimoji="1" lang="ja-JP" altLang="en-US" dirty="0"/>
          </a:p>
        </p:txBody>
      </p:sp>
      <p:sp>
        <p:nvSpPr>
          <p:cNvPr id="2" name="タイトル 1"/>
          <p:cNvSpPr>
            <a:spLocks noGrp="1"/>
          </p:cNvSpPr>
          <p:nvPr>
            <p:ph type="title"/>
          </p:nvPr>
        </p:nvSpPr>
        <p:spPr/>
        <p:txBody>
          <a:bodyPr>
            <a:normAutofit fontScale="90000"/>
          </a:bodyPr>
          <a:lstStyle/>
          <a:p>
            <a:r>
              <a:rPr kumimoji="1" lang="ja-JP" altLang="en-US" dirty="0" smtClean="0"/>
              <a:t>データベースサーバーの論理構成</a:t>
            </a:r>
            <a:endParaRPr kumimoji="1" lang="ja-JP" altLang="en-US" dirty="0"/>
          </a:p>
        </p:txBody>
      </p:sp>
      <p:sp>
        <p:nvSpPr>
          <p:cNvPr id="3" name="コンテンツ プレースホルダー 2"/>
          <p:cNvSpPr>
            <a:spLocks noGrp="1"/>
          </p:cNvSpPr>
          <p:nvPr>
            <p:ph idx="1"/>
          </p:nvPr>
        </p:nvSpPr>
        <p:spPr>
          <a:xfrm>
            <a:off x="457200" y="1341180"/>
            <a:ext cx="7239000" cy="1228288"/>
          </a:xfrm>
        </p:spPr>
        <p:txBody>
          <a:bodyPr>
            <a:normAutofit fontScale="70000" lnSpcReduction="20000"/>
          </a:bodyPr>
          <a:lstStyle/>
          <a:p>
            <a:r>
              <a:rPr kumimoji="1" lang="ja-JP" altLang="en-US" dirty="0" smtClean="0"/>
              <a:t>リレーショナルデータベースの</a:t>
            </a:r>
            <a:r>
              <a:rPr kumimoji="1" lang="en-US" altLang="ja-JP" dirty="0" smtClean="0"/>
              <a:t>IPO</a:t>
            </a:r>
          </a:p>
          <a:p>
            <a:pPr lvl="1"/>
            <a:r>
              <a:rPr lang="ja-JP" altLang="en-US" dirty="0" smtClean="0"/>
              <a:t>入力： </a:t>
            </a:r>
            <a:r>
              <a:rPr lang="en-US" altLang="ja-JP" dirty="0" smtClean="0"/>
              <a:t>SQL</a:t>
            </a:r>
            <a:r>
              <a:rPr lang="ja-JP" altLang="en-US" dirty="0" smtClean="0"/>
              <a:t>による複雑な命令</a:t>
            </a:r>
            <a:endParaRPr lang="en-US" altLang="ja-JP" dirty="0" smtClean="0"/>
          </a:p>
          <a:p>
            <a:pPr lvl="1"/>
            <a:r>
              <a:rPr kumimoji="1" lang="ja-JP" altLang="en-US" dirty="0" smtClean="0"/>
              <a:t>処理： 要求された</a:t>
            </a:r>
            <a:r>
              <a:rPr lang="ja-JP" altLang="en-US" dirty="0" smtClean="0"/>
              <a:t>テーブル</a:t>
            </a:r>
            <a:r>
              <a:rPr lang="ja-JP" altLang="en-US" dirty="0"/>
              <a:t>の</a:t>
            </a:r>
            <a:r>
              <a:rPr lang="ja-JP" altLang="en-US" dirty="0" smtClean="0"/>
              <a:t>生成または</a:t>
            </a:r>
            <a:r>
              <a:rPr kumimoji="1" lang="ja-JP" altLang="en-US" dirty="0" smtClean="0"/>
              <a:t>レコードの生成・削除・変更</a:t>
            </a:r>
            <a:endParaRPr kumimoji="1" lang="en-US" altLang="ja-JP" dirty="0" smtClean="0"/>
          </a:p>
          <a:p>
            <a:pPr lvl="1"/>
            <a:r>
              <a:rPr lang="ja-JP" altLang="en-US" dirty="0" smtClean="0"/>
              <a:t>出力： テーブル（データのかたまり）</a:t>
            </a:r>
            <a:endParaRPr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40</a:t>
            </a:fld>
            <a:endParaRPr kumimoji="1" lang="ja-JP" altLang="en-US" dirty="0"/>
          </a:p>
        </p:txBody>
      </p:sp>
      <p:sp>
        <p:nvSpPr>
          <p:cNvPr id="5" name="角丸四角形 4"/>
          <p:cNvSpPr/>
          <p:nvPr/>
        </p:nvSpPr>
        <p:spPr>
          <a:xfrm>
            <a:off x="251520" y="3793604"/>
            <a:ext cx="3168352" cy="122413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kumimoji="1" lang="ja-JP" altLang="en-US" dirty="0" smtClean="0"/>
              <a:t>メモリー空間（主記憶上）</a:t>
            </a:r>
            <a:endParaRPr kumimoji="1" lang="ja-JP" altLang="en-US" dirty="0"/>
          </a:p>
        </p:txBody>
      </p:sp>
      <p:sp>
        <p:nvSpPr>
          <p:cNvPr id="6" name="正方形/長方形 5"/>
          <p:cNvSpPr/>
          <p:nvPr/>
        </p:nvSpPr>
        <p:spPr>
          <a:xfrm>
            <a:off x="3203848" y="2735001"/>
            <a:ext cx="1728192" cy="25202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データベースエンジン</a:t>
            </a:r>
            <a:endParaRPr kumimoji="1" lang="ja-JP" altLang="en-US" dirty="0"/>
          </a:p>
        </p:txBody>
      </p:sp>
      <p:sp>
        <p:nvSpPr>
          <p:cNvPr id="7" name="角丸四角形 6"/>
          <p:cNvSpPr/>
          <p:nvPr/>
        </p:nvSpPr>
        <p:spPr>
          <a:xfrm>
            <a:off x="1943708" y="4202199"/>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8" name="角丸四角形 7"/>
          <p:cNvSpPr/>
          <p:nvPr/>
        </p:nvSpPr>
        <p:spPr>
          <a:xfrm>
            <a:off x="2015716" y="4308884"/>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9" name="角丸四角形 8"/>
          <p:cNvSpPr/>
          <p:nvPr/>
        </p:nvSpPr>
        <p:spPr>
          <a:xfrm>
            <a:off x="827584" y="4225652"/>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10" name="角丸四角形 9"/>
          <p:cNvSpPr/>
          <p:nvPr/>
        </p:nvSpPr>
        <p:spPr>
          <a:xfrm>
            <a:off x="890600" y="4297660"/>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11" name="角丸四角形 10"/>
          <p:cNvSpPr/>
          <p:nvPr/>
        </p:nvSpPr>
        <p:spPr>
          <a:xfrm>
            <a:off x="962608" y="4369668"/>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12" name="角丸四角形 11"/>
          <p:cNvSpPr/>
          <p:nvPr/>
        </p:nvSpPr>
        <p:spPr>
          <a:xfrm>
            <a:off x="2087724" y="4380892"/>
            <a:ext cx="8640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データテーブル</a:t>
            </a:r>
            <a:endParaRPr kumimoji="1" lang="ja-JP" altLang="en-US" sz="1100" dirty="0"/>
          </a:p>
        </p:txBody>
      </p:sp>
      <p:sp>
        <p:nvSpPr>
          <p:cNvPr id="15" name="円柱 14"/>
          <p:cNvSpPr/>
          <p:nvPr/>
        </p:nvSpPr>
        <p:spPr>
          <a:xfrm>
            <a:off x="6135960" y="3223675"/>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柱 15"/>
          <p:cNvSpPr/>
          <p:nvPr/>
        </p:nvSpPr>
        <p:spPr>
          <a:xfrm>
            <a:off x="7020272" y="3223675"/>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柱 16"/>
          <p:cNvSpPr/>
          <p:nvPr/>
        </p:nvSpPr>
        <p:spPr>
          <a:xfrm>
            <a:off x="6135960" y="3858587"/>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柱 17"/>
          <p:cNvSpPr/>
          <p:nvPr/>
        </p:nvSpPr>
        <p:spPr>
          <a:xfrm>
            <a:off x="7020272" y="3858587"/>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柱 18"/>
          <p:cNvSpPr/>
          <p:nvPr/>
        </p:nvSpPr>
        <p:spPr>
          <a:xfrm>
            <a:off x="6135960" y="4485142"/>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柱 19"/>
          <p:cNvSpPr/>
          <p:nvPr/>
        </p:nvSpPr>
        <p:spPr>
          <a:xfrm>
            <a:off x="7020272" y="4485142"/>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4932040" y="3685592"/>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23" name="六角形 22"/>
          <p:cNvSpPr/>
          <p:nvPr/>
        </p:nvSpPr>
        <p:spPr>
          <a:xfrm>
            <a:off x="512168" y="2979338"/>
            <a:ext cx="1404156" cy="488674"/>
          </a:xfrm>
          <a:prstGeom prst="hexago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100" dirty="0" smtClean="0"/>
              <a:t>クライアント</a:t>
            </a:r>
            <a:endParaRPr kumimoji="1" lang="ja-JP" altLang="en-US" sz="1100" dirty="0"/>
          </a:p>
        </p:txBody>
      </p:sp>
      <p:sp>
        <p:nvSpPr>
          <p:cNvPr id="24" name="右矢印 23"/>
          <p:cNvSpPr/>
          <p:nvPr/>
        </p:nvSpPr>
        <p:spPr>
          <a:xfrm>
            <a:off x="2015716" y="2872882"/>
            <a:ext cx="1116124" cy="4886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t>SQL</a:t>
            </a:r>
            <a:endParaRPr kumimoji="1" lang="ja-JP" altLang="en-US" sz="1200" dirty="0"/>
          </a:p>
        </p:txBody>
      </p:sp>
      <p:sp>
        <p:nvSpPr>
          <p:cNvPr id="25" name="左矢印 24"/>
          <p:cNvSpPr/>
          <p:nvPr/>
        </p:nvSpPr>
        <p:spPr>
          <a:xfrm>
            <a:off x="1979712" y="3187671"/>
            <a:ext cx="1044116" cy="49792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テーブル</a:t>
            </a:r>
            <a:endParaRPr kumimoji="1" lang="ja-JP" altLang="en-US" sz="1100" dirty="0"/>
          </a:p>
        </p:txBody>
      </p:sp>
    </p:spTree>
    <p:extLst>
      <p:ext uri="{BB962C8B-B14F-4D97-AF65-F5344CB8AC3E}">
        <p14:creationId xmlns:p14="http://schemas.microsoft.com/office/powerpoint/2010/main" val="71861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1000"/>
                                        <p:tgtEl>
                                          <p:spTgt spid="24"/>
                                        </p:tgtEl>
                                      </p:cBhvr>
                                    </p:animEffect>
                                    <p:anim calcmode="lin" valueType="num">
                                      <p:cBhvr>
                                        <p:cTn id="18" dur="1000" fill="hold"/>
                                        <p:tgtEl>
                                          <p:spTgt spid="24"/>
                                        </p:tgtEl>
                                        <p:attrNameLst>
                                          <p:attrName>ppt_x</p:attrName>
                                        </p:attrNameLst>
                                      </p:cBhvr>
                                      <p:tavLst>
                                        <p:tav tm="0">
                                          <p:val>
                                            <p:strVal val="#ppt_x"/>
                                          </p:val>
                                        </p:tav>
                                        <p:tav tm="100000">
                                          <p:val>
                                            <p:strVal val="#ppt_x"/>
                                          </p:val>
                                        </p:tav>
                                      </p:tavLst>
                                    </p:anim>
                                    <p:anim calcmode="lin" valueType="num">
                                      <p:cBhvr>
                                        <p:cTn id="1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データベースサーバーの特徴</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リレーショナル・データベースサーバーの分割は非常に困難。（ただし、</a:t>
            </a:r>
            <a:r>
              <a:rPr lang="ja-JP" altLang="en-US" dirty="0" smtClean="0"/>
              <a:t>製品</a:t>
            </a:r>
            <a:r>
              <a:rPr lang="ja-JP" altLang="en-US" dirty="0"/>
              <a:t>によっては</a:t>
            </a:r>
            <a:r>
              <a:rPr lang="ja-JP" altLang="en-US" dirty="0" smtClean="0"/>
              <a:t>可能）</a:t>
            </a:r>
            <a:endParaRPr lang="en-US" altLang="ja-JP" dirty="0" smtClean="0"/>
          </a:p>
          <a:p>
            <a:pPr lvl="1"/>
            <a:r>
              <a:rPr lang="ja-JP" altLang="en-US" dirty="0" smtClean="0"/>
              <a:t>つまり、負荷分散はあまり得意ではない</a:t>
            </a:r>
            <a:endParaRPr lang="en-US" altLang="ja-JP" dirty="0" smtClean="0"/>
          </a:p>
          <a:p>
            <a:endParaRPr kumimoji="1" lang="en-US" altLang="ja-JP" dirty="0" smtClean="0"/>
          </a:p>
          <a:p>
            <a:r>
              <a:rPr kumimoji="1" lang="ja-JP" altLang="en-US" dirty="0" smtClean="0"/>
              <a:t>ディスクアクセスが極力発生しないようにするため、多くのデータをメモリー上にキャッシュする</a:t>
            </a:r>
            <a:endParaRPr kumimoji="1" lang="en-US" altLang="ja-JP" dirty="0" smtClean="0"/>
          </a:p>
          <a:p>
            <a:r>
              <a:rPr kumimoji="1" lang="ja-JP" altLang="en-US" dirty="0" smtClean="0"/>
              <a:t>さらに、ストレージ本体やストレージ・インターフェース（</a:t>
            </a:r>
            <a:r>
              <a:rPr kumimoji="1" lang="en-US" altLang="ja-JP" dirty="0" smtClean="0"/>
              <a:t>RAID</a:t>
            </a:r>
            <a:r>
              <a:rPr kumimoji="1" lang="ja-JP" altLang="en-US" dirty="0" smtClean="0"/>
              <a:t>コントローラーなど）にもキャッシュメモリーを装備することで、高速化を実現する。</a:t>
            </a:r>
            <a:endParaRPr kumimoji="1" lang="en-US" altLang="ja-JP" dirty="0" smtClean="0"/>
          </a:p>
          <a:p>
            <a:endParaRPr lang="en-US" altLang="ja-JP" dirty="0"/>
          </a:p>
          <a:p>
            <a:r>
              <a:rPr kumimoji="1" lang="ja-JP" altLang="en-US" dirty="0" smtClean="0"/>
              <a:t>インデックスと呼ばれるデータアクセス用の索引データを用意することで、高速化が実現できる。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41</a:t>
            </a:fld>
            <a:endParaRPr kumimoji="1" lang="ja-JP" altLang="en-US" dirty="0"/>
          </a:p>
        </p:txBody>
      </p:sp>
    </p:spTree>
    <p:extLst>
      <p:ext uri="{BB962C8B-B14F-4D97-AF65-F5344CB8AC3E}">
        <p14:creationId xmlns:p14="http://schemas.microsoft.com/office/powerpoint/2010/main" val="10451862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データベースサーバーの基本動作</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en-US" altLang="ja-JP" dirty="0" smtClean="0"/>
              <a:t>【</a:t>
            </a:r>
            <a:r>
              <a:rPr kumimoji="1" lang="ja-JP" altLang="en-US" dirty="0" smtClean="0"/>
              <a:t>事前</a:t>
            </a:r>
            <a:r>
              <a:rPr kumimoji="1" lang="en-US" altLang="ja-JP" dirty="0" smtClean="0"/>
              <a:t>】</a:t>
            </a:r>
            <a:r>
              <a:rPr kumimoji="1" lang="ja-JP" altLang="en-US" dirty="0" smtClean="0"/>
              <a:t>テーブルの情報を記憶し、いつでも必要データを抽出できるようにする。</a:t>
            </a:r>
            <a:endParaRPr kumimoji="1" lang="en-US" altLang="ja-JP" dirty="0" smtClean="0"/>
          </a:p>
          <a:p>
            <a:endParaRPr kumimoji="1" lang="en-US" altLang="ja-JP" dirty="0" smtClean="0"/>
          </a:p>
          <a:p>
            <a:r>
              <a:rPr kumimoji="1" lang="en-US" altLang="ja-JP" dirty="0" smtClean="0"/>
              <a:t>SQL</a:t>
            </a:r>
            <a:r>
              <a:rPr kumimoji="1" lang="ja-JP" altLang="en-US" dirty="0" smtClean="0"/>
              <a:t>を受け取り、コンパイル（＝解読）する</a:t>
            </a:r>
            <a:endParaRPr kumimoji="1" lang="en-US" altLang="ja-JP" dirty="0" smtClean="0"/>
          </a:p>
          <a:p>
            <a:endParaRPr kumimoji="1" lang="en-US" altLang="ja-JP" dirty="0" smtClean="0"/>
          </a:p>
          <a:p>
            <a:r>
              <a:rPr lang="ja-JP" altLang="en-US" dirty="0" smtClean="0"/>
              <a:t>アクセスプランを確定する（</a:t>
            </a:r>
            <a:r>
              <a:rPr lang="en-US" altLang="ja-JP" dirty="0" smtClean="0"/>
              <a:t>※ </a:t>
            </a:r>
            <a:r>
              <a:rPr lang="ja-JP" altLang="en-US" dirty="0" smtClean="0"/>
              <a:t>今回は扱いません）</a:t>
            </a:r>
            <a:endParaRPr kumimoji="1" lang="en-US" altLang="ja-JP" dirty="0" smtClean="0"/>
          </a:p>
          <a:p>
            <a:r>
              <a:rPr kumimoji="1" lang="ja-JP" altLang="en-US" dirty="0" smtClean="0"/>
              <a:t>アクセスプランに従い、メモリー空間上に要求されたテーブルを生成する</a:t>
            </a:r>
            <a:endParaRPr kumimoji="1" lang="en-US" altLang="ja-JP" dirty="0" smtClean="0"/>
          </a:p>
          <a:p>
            <a:pPr lvl="1"/>
            <a:r>
              <a:rPr kumimoji="1" lang="ja-JP" altLang="en-US" dirty="0" smtClean="0"/>
              <a:t>テーブル生成中に利用したデータは必ずロックして、</a:t>
            </a:r>
            <a:r>
              <a:rPr kumimoji="1" lang="en-US" altLang="ja-JP" dirty="0" smtClean="0"/>
              <a:t/>
            </a:r>
            <a:br>
              <a:rPr kumimoji="1" lang="en-US" altLang="ja-JP" dirty="0" smtClean="0"/>
            </a:br>
            <a:r>
              <a:rPr kumimoji="1" lang="ja-JP" altLang="en-US" dirty="0" smtClean="0"/>
              <a:t>他の処理で変更されないようにする。</a:t>
            </a:r>
            <a:endParaRPr kumimoji="1" lang="en-US" altLang="ja-JP" dirty="0" smtClean="0"/>
          </a:p>
          <a:p>
            <a:pPr lvl="1"/>
            <a:r>
              <a:rPr lang="ja-JP" altLang="en-US" dirty="0"/>
              <a:t>テーブル生成中</a:t>
            </a:r>
            <a:r>
              <a:rPr lang="ja-JP" altLang="en-US" dirty="0" smtClean="0"/>
              <a:t>にメモリー上にないデータは、</a:t>
            </a:r>
            <a:r>
              <a:rPr lang="en-US" altLang="ja-JP" dirty="0" smtClean="0"/>
              <a:t/>
            </a:r>
            <a:br>
              <a:rPr lang="en-US" altLang="ja-JP" dirty="0" smtClean="0"/>
            </a:br>
            <a:r>
              <a:rPr lang="ja-JP" altLang="en-US" b="1" u="sng" dirty="0" smtClean="0">
                <a:solidFill>
                  <a:srgbClr val="FF0000"/>
                </a:solidFill>
              </a:rPr>
              <a:t>ディスクから取得する</a:t>
            </a:r>
            <a:endParaRPr lang="en-US" altLang="ja-JP" b="1" u="sng" dirty="0" smtClean="0">
              <a:solidFill>
                <a:srgbClr val="FF0000"/>
              </a:solidFill>
            </a:endParaRPr>
          </a:p>
          <a:p>
            <a:pPr lvl="1"/>
            <a:endParaRPr kumimoji="1" lang="en-US" altLang="ja-JP" dirty="0"/>
          </a:p>
          <a:p>
            <a:r>
              <a:rPr lang="ja-JP" altLang="en-US" dirty="0" smtClean="0"/>
              <a:t>生成したテーブル（へのカーソル）を返却する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42</a:t>
            </a:fld>
            <a:endParaRPr kumimoji="1" lang="ja-JP" altLang="en-US" dirty="0"/>
          </a:p>
        </p:txBody>
      </p:sp>
      <p:sp>
        <p:nvSpPr>
          <p:cNvPr id="5" name="円/楕円 4"/>
          <p:cNvSpPr/>
          <p:nvPr/>
        </p:nvSpPr>
        <p:spPr>
          <a:xfrm>
            <a:off x="179512" y="2136279"/>
            <a:ext cx="576064" cy="5760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Ｉ</a:t>
            </a:r>
            <a:endParaRPr kumimoji="1" lang="ja-JP" altLang="en-US" dirty="0"/>
          </a:p>
        </p:txBody>
      </p:sp>
      <p:sp>
        <p:nvSpPr>
          <p:cNvPr id="6" name="円/楕円 5"/>
          <p:cNvSpPr/>
          <p:nvPr/>
        </p:nvSpPr>
        <p:spPr>
          <a:xfrm>
            <a:off x="179512" y="2857500"/>
            <a:ext cx="576064" cy="5760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Ｐ</a:t>
            </a:r>
            <a:endParaRPr kumimoji="1" lang="ja-JP" altLang="en-US" dirty="0"/>
          </a:p>
        </p:txBody>
      </p:sp>
      <p:sp>
        <p:nvSpPr>
          <p:cNvPr id="7" name="円/楕円 6"/>
          <p:cNvSpPr/>
          <p:nvPr/>
        </p:nvSpPr>
        <p:spPr>
          <a:xfrm>
            <a:off x="179512" y="4729708"/>
            <a:ext cx="576064" cy="5760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Ｏ</a:t>
            </a:r>
            <a:endParaRPr kumimoji="1" lang="ja-JP" altLang="en-US" dirty="0"/>
          </a:p>
        </p:txBody>
      </p:sp>
      <p:sp>
        <p:nvSpPr>
          <p:cNvPr id="8" name="円/楕円 7"/>
          <p:cNvSpPr/>
          <p:nvPr/>
        </p:nvSpPr>
        <p:spPr>
          <a:xfrm>
            <a:off x="755576" y="2712343"/>
            <a:ext cx="1944216" cy="57720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円/楕円 8"/>
          <p:cNvSpPr/>
          <p:nvPr/>
        </p:nvSpPr>
        <p:spPr>
          <a:xfrm>
            <a:off x="2483768" y="2113806"/>
            <a:ext cx="1944216" cy="57720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円/楕円 9"/>
          <p:cNvSpPr/>
          <p:nvPr/>
        </p:nvSpPr>
        <p:spPr>
          <a:xfrm>
            <a:off x="3563888" y="3044006"/>
            <a:ext cx="1944216" cy="57720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円/楕円 10"/>
          <p:cNvSpPr/>
          <p:nvPr/>
        </p:nvSpPr>
        <p:spPr>
          <a:xfrm>
            <a:off x="5076056" y="3721596"/>
            <a:ext cx="864096" cy="36004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円/楕円 11"/>
          <p:cNvSpPr/>
          <p:nvPr/>
        </p:nvSpPr>
        <p:spPr>
          <a:xfrm>
            <a:off x="733078" y="4369668"/>
            <a:ext cx="2722798" cy="505197"/>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円/楕円 12"/>
          <p:cNvSpPr/>
          <p:nvPr/>
        </p:nvSpPr>
        <p:spPr>
          <a:xfrm>
            <a:off x="4932040" y="4882455"/>
            <a:ext cx="1332148" cy="57720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84299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500"/>
                                        <p:tgtEl>
                                          <p:spTgt spid="3">
                                            <p:txEl>
                                              <p:pRg st="5" end="5"/>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arn(inVertical)">
                                      <p:cBhvr>
                                        <p:cTn id="18" dur="500"/>
                                        <p:tgtEl>
                                          <p:spTgt spid="3">
                                            <p:txEl>
                                              <p:pRg st="6" end="6"/>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arn(inVertical)">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arn(inVertical)">
                                      <p:cBhvr>
                                        <p:cTn id="26" dur="500"/>
                                        <p:tgtEl>
                                          <p:spTgt spid="3">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down)">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ipe(down)">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down)">
                                      <p:cBhvr>
                                        <p:cTn id="5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P spid="9" grpId="0" animBg="1"/>
      <p:bldP spid="10" grpId="0" animBg="1"/>
      <p:bldP spid="11" grpId="0" animBg="1"/>
      <p:bldP spid="12" grpId="0" animBg="1"/>
      <p:bldP spid="1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066800" y="1902457"/>
            <a:ext cx="6255488" cy="1135063"/>
          </a:xfrm>
        </p:spPr>
        <p:txBody>
          <a:bodyPr>
            <a:normAutofit/>
          </a:bodyPr>
          <a:lstStyle/>
          <a:p>
            <a:r>
              <a:rPr kumimoji="1" lang="ja-JP" altLang="en-US" dirty="0" smtClean="0"/>
              <a:t>大規模化</a:t>
            </a:r>
            <a:endParaRPr kumimoji="1" lang="ja-JP" altLang="en-US" dirty="0"/>
          </a:p>
        </p:txBody>
      </p:sp>
      <p:sp>
        <p:nvSpPr>
          <p:cNvPr id="7" name="テキスト プレースホルダー 6"/>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43</a:t>
            </a:fld>
            <a:endParaRPr kumimoji="1" lang="ja-JP" altLang="en-US"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196537208"/>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四角形吹き出し 7"/>
          <p:cNvSpPr/>
          <p:nvPr/>
        </p:nvSpPr>
        <p:spPr>
          <a:xfrm>
            <a:off x="4355976" y="3037520"/>
            <a:ext cx="2592288" cy="1800200"/>
          </a:xfrm>
          <a:prstGeom prst="wedgeRectCallout">
            <a:avLst>
              <a:gd name="adj1" fmla="val -25106"/>
              <a:gd name="adj2" fmla="val 61347"/>
            </a:avLst>
          </a:prstGeom>
          <a:solidFill>
            <a:schemeClr val="accent2">
              <a:alpha val="2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1168633289"/>
              </p:ext>
            </p:extLst>
          </p:nvPr>
        </p:nvGraphicFramePr>
        <p:xfrm>
          <a:off x="4526037" y="3086094"/>
          <a:ext cx="2206203" cy="17078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791802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信頼性設計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フォールトアボイダンス（</a:t>
            </a:r>
            <a:r>
              <a:rPr kumimoji="1" lang="en-US" altLang="ja-JP" dirty="0" smtClean="0"/>
              <a:t>Fault Avoidance</a:t>
            </a:r>
            <a:r>
              <a:rPr kumimoji="1" lang="ja-JP" altLang="en-US" dirty="0" smtClean="0"/>
              <a:t>）</a:t>
            </a:r>
            <a:endParaRPr kumimoji="1" lang="en-US" altLang="ja-JP" dirty="0" smtClean="0"/>
          </a:p>
          <a:p>
            <a:endParaRPr kumimoji="1" lang="en-US" altLang="ja-JP" dirty="0" smtClean="0"/>
          </a:p>
          <a:p>
            <a:r>
              <a:rPr kumimoji="1" lang="ja-JP" altLang="en-US" dirty="0" smtClean="0"/>
              <a:t>構成要素の</a:t>
            </a:r>
            <a:r>
              <a:rPr lang="ja-JP" altLang="en-US" dirty="0"/>
              <a:t>個々</a:t>
            </a:r>
            <a:r>
              <a:rPr lang="ja-JP" altLang="en-US" dirty="0" smtClean="0"/>
              <a:t>の性能を上げて、</a:t>
            </a:r>
            <a:r>
              <a:rPr lang="en-US" altLang="ja-JP" dirty="0" smtClean="0"/>
              <a:t/>
            </a:r>
            <a:br>
              <a:rPr lang="en-US" altLang="ja-JP" dirty="0" smtClean="0"/>
            </a:br>
            <a:r>
              <a:rPr lang="ja-JP" altLang="en-US" dirty="0" smtClean="0"/>
              <a:t>障害を避けるという設計方針</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44</a:t>
            </a:fld>
            <a:endParaRPr kumimoji="1" lang="ja-JP" altLang="en-US" dirty="0"/>
          </a:p>
        </p:txBody>
      </p:sp>
    </p:spTree>
    <p:extLst>
      <p:ext uri="{BB962C8B-B14F-4D97-AF65-F5344CB8AC3E}">
        <p14:creationId xmlns:p14="http://schemas.microsoft.com/office/powerpoint/2010/main" val="37967364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信頼性設計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フォールトトレランス</a:t>
            </a:r>
            <a:r>
              <a:rPr lang="ja-JP" altLang="en-US" dirty="0" smtClean="0"/>
              <a:t>（</a:t>
            </a:r>
            <a:r>
              <a:rPr lang="en-US" altLang="ja-JP" dirty="0" smtClean="0"/>
              <a:t>Fault Tolerance</a:t>
            </a:r>
            <a:r>
              <a:rPr lang="ja-JP" altLang="en-US" dirty="0" smtClean="0"/>
              <a:t>）</a:t>
            </a:r>
            <a:endParaRPr lang="en-US" altLang="ja-JP" dirty="0" smtClean="0"/>
          </a:p>
          <a:p>
            <a:r>
              <a:rPr kumimoji="1" lang="ja-JP" altLang="en-US" dirty="0" smtClean="0"/>
              <a:t>故障や事故を想定し、それに備える、</a:t>
            </a:r>
            <a:r>
              <a:rPr kumimoji="1" lang="en-US" altLang="ja-JP" dirty="0" smtClean="0"/>
              <a:t/>
            </a:r>
            <a:br>
              <a:rPr kumimoji="1" lang="en-US" altLang="ja-JP" dirty="0" smtClean="0"/>
            </a:br>
            <a:r>
              <a:rPr kumimoji="1" lang="ja-JP" altLang="en-US" dirty="0" smtClean="0"/>
              <a:t>という設計方針</a:t>
            </a:r>
            <a:endParaRPr kumimoji="1" lang="en-US" altLang="ja-JP" dirty="0" smtClean="0"/>
          </a:p>
          <a:p>
            <a:endParaRPr lang="en-US" altLang="ja-JP" dirty="0" smtClean="0"/>
          </a:p>
          <a:p>
            <a:r>
              <a:rPr lang="ja-JP" altLang="en-US" dirty="0" smtClean="0"/>
              <a:t>フォールトトレランスの例</a:t>
            </a:r>
            <a:endParaRPr lang="en-US" altLang="ja-JP" dirty="0"/>
          </a:p>
          <a:p>
            <a:pPr lvl="1"/>
            <a:r>
              <a:rPr kumimoji="1" lang="ja-JP" altLang="en-US" dirty="0" smtClean="0"/>
              <a:t>フェールセーフ </a:t>
            </a:r>
            <a:r>
              <a:rPr kumimoji="1" lang="en-US" altLang="ja-JP" dirty="0" smtClean="0"/>
              <a:t>- Fail Safe</a:t>
            </a:r>
            <a:r>
              <a:rPr kumimoji="1" lang="ja-JP" altLang="en-US" dirty="0" smtClean="0"/>
              <a:t>：障害発生時</a:t>
            </a:r>
            <a:r>
              <a:rPr lang="ja-JP" altLang="en-US" dirty="0" smtClean="0"/>
              <a:t>⇒停止</a:t>
            </a:r>
            <a:endParaRPr kumimoji="1" lang="en-US" altLang="ja-JP" dirty="0" smtClean="0"/>
          </a:p>
          <a:p>
            <a:pPr lvl="1"/>
            <a:r>
              <a:rPr lang="ja-JP" altLang="en-US" dirty="0" smtClean="0"/>
              <a:t>フェールソフト </a:t>
            </a:r>
            <a:r>
              <a:rPr lang="en-US" altLang="ja-JP" dirty="0" smtClean="0"/>
              <a:t>- Fail Soft</a:t>
            </a:r>
            <a:r>
              <a:rPr lang="ja-JP" altLang="en-US" dirty="0" smtClean="0"/>
              <a:t>：障害発生時⇒切替</a:t>
            </a:r>
            <a:endParaRPr lang="en-US" altLang="ja-JP" dirty="0" smtClean="0"/>
          </a:p>
          <a:p>
            <a:pPr lvl="1"/>
            <a:r>
              <a:rPr kumimoji="1" lang="ja-JP" altLang="en-US" dirty="0" smtClean="0"/>
              <a:t>フールプルーフ </a:t>
            </a:r>
            <a:r>
              <a:rPr kumimoji="1" lang="en-US" altLang="ja-JP" dirty="0" smtClean="0"/>
              <a:t>- Fool Proof</a:t>
            </a:r>
            <a:r>
              <a:rPr kumimoji="1" lang="ja-JP" altLang="en-US" dirty="0" smtClean="0"/>
              <a:t>：人為的ミス発生時</a:t>
            </a:r>
            <a:endParaRPr kumimoji="1" lang="en-US" altLang="ja-JP" dirty="0" smtClean="0"/>
          </a:p>
          <a:p>
            <a:pPr lvl="2"/>
            <a:r>
              <a:rPr lang="ja-JP" altLang="en-US" dirty="0"/>
              <a:t>ミスの</a:t>
            </a:r>
            <a:r>
              <a:rPr lang="ja-JP" altLang="en-US" dirty="0" smtClean="0"/>
              <a:t>指摘・訂正を要求</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45</a:t>
            </a:fld>
            <a:endParaRPr kumimoji="1" lang="ja-JP" altLang="en-US" dirty="0"/>
          </a:p>
        </p:txBody>
      </p:sp>
    </p:spTree>
    <p:extLst>
      <p:ext uri="{BB962C8B-B14F-4D97-AF65-F5344CB8AC3E}">
        <p14:creationId xmlns:p14="http://schemas.microsoft.com/office/powerpoint/2010/main" val="31083744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データベースサーバーの</a:t>
            </a:r>
            <a:r>
              <a:rPr kumimoji="1" lang="en-US" altLang="ja-JP" dirty="0" smtClean="0"/>
              <a:t/>
            </a:r>
            <a:br>
              <a:rPr kumimoji="1" lang="en-US" altLang="ja-JP" dirty="0" smtClean="0"/>
            </a:br>
            <a:r>
              <a:rPr kumimoji="1" lang="ja-JP" altLang="en-US" dirty="0" smtClean="0"/>
              <a:t>ディスク装置の配置を検討する</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ja-JP" altLang="en-US" dirty="0" smtClean="0"/>
              <a:t>データベースサーバーが扱うデータの件数が、</a:t>
            </a:r>
            <a:r>
              <a:rPr kumimoji="1" lang="en-US" altLang="ja-JP" dirty="0" smtClean="0"/>
              <a:t/>
            </a:r>
            <a:br>
              <a:rPr kumimoji="1" lang="en-US" altLang="ja-JP" dirty="0" smtClean="0"/>
            </a:br>
            <a:r>
              <a:rPr kumimoji="1" lang="ja-JP" altLang="en-US" dirty="0" smtClean="0"/>
              <a:t>膨大な場合を想定する。</a:t>
            </a:r>
            <a:endParaRPr kumimoji="1" lang="en-US" altLang="ja-JP" dirty="0" smtClean="0"/>
          </a:p>
          <a:p>
            <a:endParaRPr kumimoji="1" lang="en-US" altLang="ja-JP" dirty="0" smtClean="0"/>
          </a:p>
          <a:p>
            <a:r>
              <a:rPr kumimoji="1" lang="ja-JP" altLang="en-US" dirty="0" smtClean="0"/>
              <a:t>複数のデータベースサーバーで冗長構成を組む場合、</a:t>
            </a:r>
            <a:r>
              <a:rPr kumimoji="1" lang="en-US" altLang="ja-JP" dirty="0" smtClean="0"/>
              <a:t/>
            </a:r>
            <a:br>
              <a:rPr kumimoji="1" lang="en-US" altLang="ja-JP" dirty="0" smtClean="0"/>
            </a:br>
            <a:r>
              <a:rPr kumimoji="1" lang="ja-JP" altLang="en-US" dirty="0" smtClean="0"/>
              <a:t>ディスク装置（＝ストレージ）を２セット用意することは非常に困難。</a:t>
            </a:r>
            <a:endParaRPr kumimoji="1" lang="en-US" altLang="ja-JP" dirty="0" smtClean="0"/>
          </a:p>
          <a:p>
            <a:pPr lvl="1"/>
            <a:r>
              <a:rPr kumimoji="1" lang="ja-JP" altLang="en-US" b="1" u="sng" dirty="0" smtClean="0"/>
              <a:t>共有ストレージ</a:t>
            </a:r>
            <a:r>
              <a:rPr kumimoji="1" lang="ja-JP" altLang="en-US" dirty="0" smtClean="0"/>
              <a:t>を利用する</a:t>
            </a:r>
            <a:endParaRPr kumimoji="1" lang="en-US" altLang="ja-JP" dirty="0" smtClean="0"/>
          </a:p>
          <a:p>
            <a:endParaRPr kumimoji="1" lang="en-US" altLang="ja-JP" dirty="0" smtClean="0"/>
          </a:p>
          <a:p>
            <a:r>
              <a:rPr lang="en-US" altLang="ja-JP" dirty="0" smtClean="0"/>
              <a:t>Web</a:t>
            </a:r>
            <a:r>
              <a:rPr lang="ja-JP" altLang="en-US" dirty="0" smtClean="0"/>
              <a:t>システム</a:t>
            </a:r>
            <a:r>
              <a:rPr lang="ja-JP" altLang="en-US" dirty="0"/>
              <a:t>に</a:t>
            </a:r>
            <a:r>
              <a:rPr lang="ja-JP" altLang="en-US" dirty="0" smtClean="0"/>
              <a:t>は様々な</a:t>
            </a:r>
            <a:r>
              <a:rPr lang="en-US" altLang="ja-JP" dirty="0" smtClean="0"/>
              <a:t>【</a:t>
            </a:r>
            <a:r>
              <a:rPr lang="ja-JP" altLang="en-US" dirty="0" smtClean="0"/>
              <a:t>心臓部</a:t>
            </a:r>
            <a:r>
              <a:rPr lang="en-US" altLang="ja-JP" dirty="0" smtClean="0"/>
              <a:t>】</a:t>
            </a:r>
            <a:r>
              <a:rPr lang="ja-JP" altLang="en-US" dirty="0" smtClean="0"/>
              <a:t>が存在するが、</a:t>
            </a:r>
            <a:r>
              <a:rPr lang="en-US" altLang="ja-JP" dirty="0" smtClean="0"/>
              <a:t/>
            </a:r>
            <a:br>
              <a:rPr lang="en-US" altLang="ja-JP" dirty="0" smtClean="0"/>
            </a:br>
            <a:r>
              <a:rPr lang="ja-JP" altLang="en-US" dirty="0" smtClean="0"/>
              <a:t>後からの変更が最も困難な箇所がストレージである。</a:t>
            </a:r>
            <a:endParaRPr lang="en-US" altLang="ja-JP" dirty="0" smtClean="0"/>
          </a:p>
          <a:p>
            <a:r>
              <a:rPr kumimoji="1" lang="ja-JP" altLang="en-US" dirty="0" smtClean="0"/>
              <a:t>優れたストレージによる解決策は、</a:t>
            </a:r>
            <a:r>
              <a:rPr kumimoji="1" lang="en-US" altLang="ja-JP" dirty="0" smtClean="0"/>
              <a:t/>
            </a:r>
            <a:br>
              <a:rPr kumimoji="1" lang="en-US" altLang="ja-JP" dirty="0" smtClean="0"/>
            </a:br>
            <a:r>
              <a:rPr kumimoji="1" lang="ja-JP" altLang="en-US" b="1" u="sng" dirty="0" smtClean="0"/>
              <a:t>フォールト・アボイダンス</a:t>
            </a:r>
            <a:r>
              <a:rPr kumimoji="1" lang="ja-JP" altLang="en-US" dirty="0" smtClean="0"/>
              <a:t>にあたる。</a:t>
            </a:r>
            <a:endParaRPr kumimoji="1" lang="en-US" altLang="ja-JP" dirty="0" smtClean="0"/>
          </a:p>
          <a:p>
            <a:r>
              <a:rPr lang="ja-JP" altLang="en-US" dirty="0"/>
              <a:t>また</a:t>
            </a:r>
            <a:r>
              <a:rPr lang="ja-JP" altLang="en-US" dirty="0" smtClean="0"/>
              <a:t>、共有ストレージを切り替えてデータベースサーバーをクラスター化する手法は、</a:t>
            </a:r>
            <a:r>
              <a:rPr lang="ja-JP" altLang="en-US" b="1" u="sng" dirty="0" smtClean="0"/>
              <a:t>フェール・ソフト</a:t>
            </a:r>
            <a:r>
              <a:rPr lang="ja-JP" altLang="en-US" dirty="0" smtClean="0"/>
              <a:t>にあたる。</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46</a:t>
            </a:fld>
            <a:endParaRPr kumimoji="1" lang="ja-JP" altLang="en-US" dirty="0"/>
          </a:p>
        </p:txBody>
      </p:sp>
    </p:spTree>
    <p:extLst>
      <p:ext uri="{BB962C8B-B14F-4D97-AF65-F5344CB8AC3E}">
        <p14:creationId xmlns:p14="http://schemas.microsoft.com/office/powerpoint/2010/main" val="216210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内蔵ディスク装置</a:t>
            </a:r>
            <a:endParaRPr kumimoji="1" lang="ja-JP" altLang="en-US" dirty="0"/>
          </a:p>
        </p:txBody>
      </p:sp>
      <p:sp>
        <p:nvSpPr>
          <p:cNvPr id="14" name="コンテンツ プレースホルダー 13"/>
          <p:cNvSpPr>
            <a:spLocks noGrp="1"/>
          </p:cNvSpPr>
          <p:nvPr>
            <p:ph idx="1"/>
          </p:nvPr>
        </p:nvSpPr>
        <p:spPr>
          <a:xfrm>
            <a:off x="457200" y="1341180"/>
            <a:ext cx="3898776" cy="4038600"/>
          </a:xfrm>
        </p:spPr>
        <p:txBody>
          <a:bodyPr>
            <a:normAutofit fontScale="85000" lnSpcReduction="20000"/>
          </a:bodyPr>
          <a:lstStyle/>
          <a:p>
            <a:r>
              <a:rPr kumimoji="1" lang="ja-JP" altLang="en-US" dirty="0" smtClean="0"/>
              <a:t>全ての装置を内蔵する。</a:t>
            </a:r>
            <a:endParaRPr kumimoji="1" lang="en-US" altLang="ja-JP" dirty="0" smtClean="0"/>
          </a:p>
          <a:p>
            <a:r>
              <a:rPr kumimoji="1" lang="ja-JP" altLang="en-US" dirty="0" smtClean="0"/>
              <a:t>インターフェースは、一般的な</a:t>
            </a:r>
            <a:r>
              <a:rPr kumimoji="1" lang="en-US" altLang="ja-JP" dirty="0" smtClean="0"/>
              <a:t>RAID</a:t>
            </a:r>
            <a:r>
              <a:rPr kumimoji="1" lang="ja-JP" altLang="en-US" dirty="0" smtClean="0"/>
              <a:t>コントローラーを使用する。</a:t>
            </a:r>
            <a:endParaRPr kumimoji="1" lang="en-US" altLang="ja-JP" dirty="0" smtClean="0"/>
          </a:p>
          <a:p>
            <a:endParaRPr kumimoji="1" lang="en-US" altLang="ja-JP" dirty="0" smtClean="0"/>
          </a:p>
          <a:p>
            <a:pPr marL="0" indent="0">
              <a:buNone/>
            </a:pPr>
            <a:r>
              <a:rPr kumimoji="1" lang="en-US" altLang="ja-JP" dirty="0" smtClean="0"/>
              <a:t>【</a:t>
            </a:r>
            <a:r>
              <a:rPr kumimoji="1" lang="ja-JP" altLang="en-US" dirty="0" smtClean="0"/>
              <a:t>特徴</a:t>
            </a:r>
            <a:r>
              <a:rPr kumimoji="1" lang="en-US" altLang="ja-JP" dirty="0" smtClean="0"/>
              <a:t>】</a:t>
            </a:r>
            <a:endParaRPr kumimoji="1" lang="ja-JP" altLang="en-US" dirty="0"/>
          </a:p>
          <a:p>
            <a:r>
              <a:rPr lang="ja-JP" altLang="en-US" dirty="0" smtClean="0"/>
              <a:t>非常に簡単に組める。</a:t>
            </a:r>
            <a:endParaRPr lang="en-US" altLang="ja-JP" dirty="0" smtClean="0"/>
          </a:p>
          <a:p>
            <a:r>
              <a:rPr lang="ja-JP" altLang="en-US" dirty="0" smtClean="0"/>
              <a:t>安価に高速なシステムを構築できる。</a:t>
            </a:r>
            <a:endParaRPr lang="en-US" altLang="ja-JP" dirty="0" smtClean="0"/>
          </a:p>
          <a:p>
            <a:r>
              <a:rPr lang="ja-JP" altLang="en-US" dirty="0"/>
              <a:t>ストレージの共有</a:t>
            </a:r>
            <a:r>
              <a:rPr lang="ja-JP" altLang="en-US" dirty="0" smtClean="0"/>
              <a:t>は不可能</a:t>
            </a:r>
            <a:endParaRPr lang="en-US" altLang="ja-JP" dirty="0" smtClean="0"/>
          </a:p>
          <a:p>
            <a:r>
              <a:rPr lang="ja-JP" altLang="en-US" dirty="0"/>
              <a:t>リッチ</a:t>
            </a:r>
            <a:r>
              <a:rPr lang="ja-JP" altLang="en-US" dirty="0" smtClean="0"/>
              <a:t>な</a:t>
            </a:r>
            <a:r>
              <a:rPr lang="ja-JP" altLang="en-US" dirty="0"/>
              <a:t>ストレージ</a:t>
            </a:r>
            <a:r>
              <a:rPr lang="ja-JP" altLang="en-US" dirty="0" smtClean="0"/>
              <a:t>の機能を利用できない</a:t>
            </a:r>
            <a:endParaRPr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47</a:t>
            </a:fld>
            <a:endParaRPr kumimoji="1" lang="ja-JP" altLang="en-US" dirty="0"/>
          </a:p>
        </p:txBody>
      </p:sp>
      <p:sp>
        <p:nvSpPr>
          <p:cNvPr id="5" name="正方形/長方形 4"/>
          <p:cNvSpPr/>
          <p:nvPr/>
        </p:nvSpPr>
        <p:spPr>
          <a:xfrm>
            <a:off x="4427984" y="1705372"/>
            <a:ext cx="3960440" cy="331236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dirty="0" smtClean="0"/>
              <a:t>データベースサーバー</a:t>
            </a:r>
            <a:endParaRPr kumimoji="1" lang="ja-JP" altLang="en-US" dirty="0"/>
          </a:p>
        </p:txBody>
      </p:sp>
      <p:sp>
        <p:nvSpPr>
          <p:cNvPr id="6" name="角丸四角形 5"/>
          <p:cNvSpPr/>
          <p:nvPr/>
        </p:nvSpPr>
        <p:spPr>
          <a:xfrm>
            <a:off x="5760132" y="2108214"/>
            <a:ext cx="2088232" cy="28083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kumimoji="1" lang="ja-JP" altLang="en-US" dirty="0" smtClean="0"/>
              <a:t>ストレージ</a:t>
            </a:r>
            <a:endParaRPr kumimoji="1" lang="ja-JP" altLang="en-US" dirty="0"/>
          </a:p>
        </p:txBody>
      </p:sp>
      <p:sp>
        <p:nvSpPr>
          <p:cNvPr id="7" name="円柱 6"/>
          <p:cNvSpPr/>
          <p:nvPr/>
        </p:nvSpPr>
        <p:spPr>
          <a:xfrm>
            <a:off x="5955940" y="276242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6840252" y="276242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955940" y="3397333"/>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柱 9"/>
          <p:cNvSpPr/>
          <p:nvPr/>
        </p:nvSpPr>
        <p:spPr>
          <a:xfrm>
            <a:off x="6840252" y="3397333"/>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柱 10"/>
          <p:cNvSpPr/>
          <p:nvPr/>
        </p:nvSpPr>
        <p:spPr>
          <a:xfrm>
            <a:off x="5955940" y="4023888"/>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柱 11"/>
          <p:cNvSpPr/>
          <p:nvPr/>
        </p:nvSpPr>
        <p:spPr>
          <a:xfrm>
            <a:off x="6840252" y="4023888"/>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752020" y="3224338"/>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Tree>
    <p:extLst>
      <p:ext uri="{BB962C8B-B14F-4D97-AF65-F5344CB8AC3E}">
        <p14:creationId xmlns:p14="http://schemas.microsoft.com/office/powerpoint/2010/main" val="20348910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外部ディスク装置（ＤＡＳ）</a:t>
            </a:r>
            <a:endParaRPr kumimoji="1" lang="ja-JP" altLang="en-US" dirty="0"/>
          </a:p>
        </p:txBody>
      </p:sp>
      <p:sp>
        <p:nvSpPr>
          <p:cNvPr id="3" name="コンテンツ プレースホルダー 2"/>
          <p:cNvSpPr>
            <a:spLocks noGrp="1"/>
          </p:cNvSpPr>
          <p:nvPr>
            <p:ph idx="1"/>
          </p:nvPr>
        </p:nvSpPr>
        <p:spPr>
          <a:xfrm>
            <a:off x="457200" y="1341180"/>
            <a:ext cx="5410944" cy="4038600"/>
          </a:xfrm>
        </p:spPr>
        <p:txBody>
          <a:bodyPr>
            <a:normAutofit fontScale="77500" lnSpcReduction="20000"/>
          </a:bodyPr>
          <a:lstStyle/>
          <a:p>
            <a:r>
              <a:rPr kumimoji="1" lang="ja-JP" altLang="en-US" dirty="0" smtClean="0"/>
              <a:t>サーバー外部のストレージ装置に</a:t>
            </a:r>
            <a:r>
              <a:rPr kumimoji="1" lang="en-US" altLang="ja-JP" dirty="0" smtClean="0"/>
              <a:t/>
            </a:r>
            <a:br>
              <a:rPr kumimoji="1" lang="en-US" altLang="ja-JP" dirty="0" smtClean="0"/>
            </a:br>
            <a:r>
              <a:rPr kumimoji="1" lang="en-US" altLang="ja-JP" dirty="0" smtClean="0"/>
              <a:t>HDD</a:t>
            </a:r>
            <a:r>
              <a:rPr kumimoji="1" lang="ja-JP" altLang="en-US" dirty="0" smtClean="0"/>
              <a:t>を装備する。</a:t>
            </a:r>
            <a:endParaRPr kumimoji="1" lang="en-US" altLang="ja-JP" dirty="0" smtClean="0"/>
          </a:p>
          <a:p>
            <a:r>
              <a:rPr lang="ja-JP" altLang="en-US" dirty="0"/>
              <a:t>インターフェース</a:t>
            </a:r>
            <a:r>
              <a:rPr lang="ja-JP" altLang="en-US" dirty="0" smtClean="0"/>
              <a:t>を介して、ストレージにアクセスする。</a:t>
            </a:r>
            <a:endParaRPr kumimoji="1" lang="en-US" altLang="ja-JP" dirty="0" smtClean="0"/>
          </a:p>
          <a:p>
            <a:r>
              <a:rPr kumimoji="1" lang="ja-JP" altLang="en-US" dirty="0" smtClean="0"/>
              <a:t>インターフェースとしては </a:t>
            </a:r>
            <a:r>
              <a:rPr lang="en-US" altLang="ja-JP" dirty="0" smtClean="0"/>
              <a:t>SCSI, </a:t>
            </a:r>
            <a:r>
              <a:rPr kumimoji="1" lang="en-US" altLang="ja-JP" dirty="0" smtClean="0"/>
              <a:t>USB2/3, </a:t>
            </a:r>
            <a:r>
              <a:rPr kumimoji="1" lang="en-US" altLang="ja-JP" dirty="0" err="1" smtClean="0"/>
              <a:t>eSATA</a:t>
            </a:r>
            <a:r>
              <a:rPr kumimoji="1" lang="en-US" altLang="ja-JP" dirty="0" smtClean="0"/>
              <a:t>, IEEE1394 </a:t>
            </a:r>
            <a:r>
              <a:rPr kumimoji="1" lang="ja-JP" altLang="en-US" dirty="0" smtClean="0"/>
              <a:t>などが代表的</a:t>
            </a:r>
            <a:endParaRPr kumimoji="1" lang="en-US" altLang="ja-JP" dirty="0" smtClean="0"/>
          </a:p>
          <a:p>
            <a:endParaRPr kumimoji="1" lang="en-US" altLang="ja-JP" dirty="0" smtClean="0"/>
          </a:p>
          <a:p>
            <a:pPr marL="0" indent="0">
              <a:buNone/>
            </a:pPr>
            <a:r>
              <a:rPr kumimoji="1" lang="en-US" altLang="ja-JP" dirty="0" smtClean="0"/>
              <a:t>【</a:t>
            </a:r>
            <a:r>
              <a:rPr kumimoji="1" lang="ja-JP" altLang="en-US" dirty="0" smtClean="0"/>
              <a:t>特徴</a:t>
            </a:r>
            <a:r>
              <a:rPr kumimoji="1" lang="en-US" altLang="ja-JP" dirty="0" smtClean="0"/>
              <a:t>】</a:t>
            </a:r>
          </a:p>
          <a:p>
            <a:r>
              <a:rPr lang="ja-JP" altLang="en-US" dirty="0" smtClean="0"/>
              <a:t>速度はインターフェースに大きく依存する。</a:t>
            </a:r>
            <a:endParaRPr lang="en-US" altLang="ja-JP" dirty="0" smtClean="0"/>
          </a:p>
          <a:p>
            <a:pPr lvl="1"/>
            <a:r>
              <a:rPr lang="ja-JP" altLang="en-US" dirty="0" smtClean="0"/>
              <a:t>インターフェースによってはデータベースサーバーの</a:t>
            </a:r>
            <a:r>
              <a:rPr lang="en-US" altLang="ja-JP" dirty="0" smtClean="0"/>
              <a:t>CPU</a:t>
            </a:r>
            <a:r>
              <a:rPr lang="ja-JP" altLang="en-US" dirty="0" smtClean="0"/>
              <a:t>負荷が高くなる</a:t>
            </a:r>
            <a:endParaRPr lang="en-US" altLang="ja-JP" dirty="0" smtClean="0"/>
          </a:p>
          <a:p>
            <a:r>
              <a:rPr kumimoji="1" lang="ja-JP" altLang="en-US" dirty="0" smtClean="0"/>
              <a:t>ストレージ本体の性能は大抵低い</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48</a:t>
            </a:fld>
            <a:endParaRPr kumimoji="1" lang="ja-JP" altLang="en-US" dirty="0"/>
          </a:p>
        </p:txBody>
      </p:sp>
      <p:sp>
        <p:nvSpPr>
          <p:cNvPr id="5" name="正方形/長方形 4"/>
          <p:cNvSpPr/>
          <p:nvPr/>
        </p:nvSpPr>
        <p:spPr>
          <a:xfrm>
            <a:off x="5652120" y="1172110"/>
            <a:ext cx="3024336"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dirty="0" smtClean="0"/>
              <a:t>データベースサーバー</a:t>
            </a:r>
            <a:endParaRPr kumimoji="1" lang="ja-JP" altLang="en-US" dirty="0"/>
          </a:p>
        </p:txBody>
      </p:sp>
      <p:sp>
        <p:nvSpPr>
          <p:cNvPr id="6" name="角丸四角形 5"/>
          <p:cNvSpPr/>
          <p:nvPr/>
        </p:nvSpPr>
        <p:spPr>
          <a:xfrm>
            <a:off x="6084168" y="2425452"/>
            <a:ext cx="2088232" cy="28083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kumimoji="1" lang="ja-JP" altLang="en-US" dirty="0" smtClean="0"/>
              <a:t>ストレージ</a:t>
            </a:r>
            <a:endParaRPr kumimoji="1" lang="ja-JP" altLang="en-US" dirty="0"/>
          </a:p>
        </p:txBody>
      </p:sp>
      <p:sp>
        <p:nvSpPr>
          <p:cNvPr id="7" name="円柱 6"/>
          <p:cNvSpPr/>
          <p:nvPr/>
        </p:nvSpPr>
        <p:spPr>
          <a:xfrm>
            <a:off x="6279976"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7164288"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6279976"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柱 9"/>
          <p:cNvSpPr/>
          <p:nvPr/>
        </p:nvSpPr>
        <p:spPr>
          <a:xfrm>
            <a:off x="7164288"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柱 10"/>
          <p:cNvSpPr/>
          <p:nvPr/>
        </p:nvSpPr>
        <p:spPr>
          <a:xfrm>
            <a:off x="6279976"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柱 11"/>
          <p:cNvSpPr/>
          <p:nvPr/>
        </p:nvSpPr>
        <p:spPr>
          <a:xfrm>
            <a:off x="7164288"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640549" y="1921396"/>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Tree>
    <p:extLst>
      <p:ext uri="{BB962C8B-B14F-4D97-AF65-F5344CB8AC3E}">
        <p14:creationId xmlns:p14="http://schemas.microsoft.com/office/powerpoint/2010/main" val="36530792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ファイルサーバー（ＮＡＳ）</a:t>
            </a:r>
            <a:endParaRPr kumimoji="1" lang="ja-JP" altLang="en-US" dirty="0"/>
          </a:p>
        </p:txBody>
      </p:sp>
      <p:sp>
        <p:nvSpPr>
          <p:cNvPr id="3" name="コンテンツ プレースホルダー 2"/>
          <p:cNvSpPr>
            <a:spLocks noGrp="1"/>
          </p:cNvSpPr>
          <p:nvPr>
            <p:ph idx="1"/>
          </p:nvPr>
        </p:nvSpPr>
        <p:spPr>
          <a:xfrm>
            <a:off x="457200" y="1341180"/>
            <a:ext cx="4906888" cy="4038600"/>
          </a:xfrm>
        </p:spPr>
        <p:txBody>
          <a:bodyPr>
            <a:normAutofit fontScale="77500" lnSpcReduction="20000"/>
          </a:bodyPr>
          <a:lstStyle/>
          <a:p>
            <a:r>
              <a:rPr kumimoji="1" lang="en-US" altLang="ja-JP" dirty="0" smtClean="0"/>
              <a:t>LAN</a:t>
            </a:r>
            <a:r>
              <a:rPr kumimoji="1" lang="ja-JP" altLang="en-US" dirty="0" smtClean="0"/>
              <a:t>上にストレージ・サーバーを設置する。</a:t>
            </a:r>
            <a:endParaRPr kumimoji="1" lang="en-US" altLang="ja-JP" dirty="0" smtClean="0"/>
          </a:p>
          <a:p>
            <a:r>
              <a:rPr lang="ja-JP" altLang="en-US" dirty="0" smtClean="0"/>
              <a:t>インターフェース</a:t>
            </a:r>
            <a:r>
              <a:rPr lang="ja-JP" altLang="en-US" dirty="0"/>
              <a:t>と</a:t>
            </a:r>
            <a:r>
              <a:rPr lang="ja-JP" altLang="en-US" dirty="0" smtClean="0"/>
              <a:t>して、イーサネットを使用し、プロトコルには</a:t>
            </a:r>
            <a:r>
              <a:rPr lang="en-US" altLang="ja-JP" dirty="0" smtClean="0"/>
              <a:t>TCP/IP </a:t>
            </a:r>
            <a:r>
              <a:rPr lang="ja-JP" altLang="en-US" dirty="0" smtClean="0"/>
              <a:t>を</a:t>
            </a:r>
            <a:r>
              <a:rPr lang="en-US" altLang="ja-JP" dirty="0" smtClean="0"/>
              <a:t/>
            </a:r>
            <a:br>
              <a:rPr lang="en-US" altLang="ja-JP" dirty="0" smtClean="0"/>
            </a:br>
            <a:r>
              <a:rPr lang="ja-JP" altLang="en-US" dirty="0" smtClean="0"/>
              <a:t>使用する。</a:t>
            </a:r>
            <a:endParaRPr kumimoji="1" lang="en-US" altLang="ja-JP" dirty="0" smtClean="0"/>
          </a:p>
          <a:p>
            <a:r>
              <a:rPr kumimoji="1" lang="ja-JP" altLang="en-US" dirty="0" smtClean="0"/>
              <a:t>ファイル共有用のプロトコルとしては、</a:t>
            </a:r>
            <a:r>
              <a:rPr lang="en-US" altLang="ja-JP" dirty="0" smtClean="0"/>
              <a:t>SMB, NFS</a:t>
            </a:r>
            <a:r>
              <a:rPr lang="ja-JP" altLang="en-US" dirty="0" smtClean="0"/>
              <a:t>など</a:t>
            </a:r>
            <a:r>
              <a:rPr kumimoji="1" lang="ja-JP" altLang="en-US" dirty="0" smtClean="0"/>
              <a:t>が利用される</a:t>
            </a:r>
            <a:endParaRPr kumimoji="1" lang="en-US" altLang="ja-JP" dirty="0" smtClean="0"/>
          </a:p>
          <a:p>
            <a:endParaRPr kumimoji="1" lang="en-US" altLang="ja-JP" dirty="0" smtClean="0"/>
          </a:p>
          <a:p>
            <a:pPr marL="0" indent="0">
              <a:buNone/>
            </a:pPr>
            <a:r>
              <a:rPr kumimoji="1" lang="en-US" altLang="ja-JP" dirty="0" smtClean="0"/>
              <a:t>【</a:t>
            </a:r>
            <a:r>
              <a:rPr kumimoji="1" lang="ja-JP" altLang="en-US" dirty="0" smtClean="0"/>
              <a:t>特徴</a:t>
            </a:r>
            <a:r>
              <a:rPr kumimoji="1" lang="en-US" altLang="ja-JP" dirty="0" smtClean="0"/>
              <a:t>】</a:t>
            </a:r>
          </a:p>
          <a:p>
            <a:r>
              <a:rPr lang="ja-JP" altLang="en-US" dirty="0" smtClean="0"/>
              <a:t>複数のサーバーで１つのストレージを共有できる</a:t>
            </a:r>
            <a:endParaRPr lang="en-US" altLang="ja-JP" dirty="0" smtClean="0"/>
          </a:p>
          <a:p>
            <a:r>
              <a:rPr lang="ja-JP" altLang="en-US" dirty="0" smtClean="0"/>
              <a:t>速度は非常に遅い</a:t>
            </a:r>
            <a:endParaRPr lang="en-US" altLang="ja-JP" dirty="0" smtClean="0"/>
          </a:p>
          <a:p>
            <a:r>
              <a:rPr kumimoji="1" lang="ja-JP" altLang="en-US" dirty="0" smtClean="0"/>
              <a:t>ストレージ本体の性能が速度に大きく影響する</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49</a:t>
            </a:fld>
            <a:endParaRPr kumimoji="1" lang="ja-JP" altLang="en-US" dirty="0"/>
          </a:p>
        </p:txBody>
      </p:sp>
      <p:sp>
        <p:nvSpPr>
          <p:cNvPr id="5" name="正方形/長方形 4"/>
          <p:cNvSpPr/>
          <p:nvPr/>
        </p:nvSpPr>
        <p:spPr>
          <a:xfrm>
            <a:off x="5472100" y="2676922"/>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
        <p:nvSpPr>
          <p:cNvPr id="6" name="角丸四角形 5"/>
          <p:cNvSpPr/>
          <p:nvPr/>
        </p:nvSpPr>
        <p:spPr>
          <a:xfrm>
            <a:off x="6840252" y="2425452"/>
            <a:ext cx="2088232" cy="28083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kumimoji="1" lang="ja-JP" altLang="en-US" dirty="0" smtClean="0"/>
              <a:t>ストレージ</a:t>
            </a:r>
            <a:endParaRPr kumimoji="1" lang="ja-JP" altLang="en-US" dirty="0"/>
          </a:p>
        </p:txBody>
      </p:sp>
      <p:sp>
        <p:nvSpPr>
          <p:cNvPr id="7" name="円柱 6"/>
          <p:cNvSpPr/>
          <p:nvPr/>
        </p:nvSpPr>
        <p:spPr>
          <a:xfrm>
            <a:off x="7036060"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7920372"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7036060"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柱 9"/>
          <p:cNvSpPr/>
          <p:nvPr/>
        </p:nvSpPr>
        <p:spPr>
          <a:xfrm>
            <a:off x="7920372"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柱 10"/>
          <p:cNvSpPr/>
          <p:nvPr/>
        </p:nvSpPr>
        <p:spPr>
          <a:xfrm>
            <a:off x="7036060"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柱 11"/>
          <p:cNvSpPr/>
          <p:nvPr/>
        </p:nvSpPr>
        <p:spPr>
          <a:xfrm>
            <a:off x="7920372"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372200" y="2425452"/>
            <a:ext cx="504056" cy="2808312"/>
          </a:xfrm>
          <a:prstGeom prst="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400" dirty="0" smtClean="0"/>
              <a:t>ＩＰネットワーク</a:t>
            </a:r>
            <a:endParaRPr kumimoji="1" lang="ja-JP" altLang="en-US" sz="1400" dirty="0"/>
          </a:p>
        </p:txBody>
      </p:sp>
      <p:sp>
        <p:nvSpPr>
          <p:cNvPr id="14" name="正方形/長方形 13"/>
          <p:cNvSpPr/>
          <p:nvPr/>
        </p:nvSpPr>
        <p:spPr>
          <a:xfrm>
            <a:off x="5472100" y="3520130"/>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
        <p:nvSpPr>
          <p:cNvPr id="15" name="正方形/長方形 14"/>
          <p:cNvSpPr/>
          <p:nvPr/>
        </p:nvSpPr>
        <p:spPr>
          <a:xfrm>
            <a:off x="5472100" y="4341126"/>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Tree>
    <p:extLst>
      <p:ext uri="{BB962C8B-B14F-4D97-AF65-F5344CB8AC3E}">
        <p14:creationId xmlns:p14="http://schemas.microsoft.com/office/powerpoint/2010/main" val="4037997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背景</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510838987"/>
              </p:ext>
            </p:extLst>
          </p:nvPr>
        </p:nvGraphicFramePr>
        <p:xfrm>
          <a:off x="457200" y="1341180"/>
          <a:ext cx="7239000" cy="3556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a:t>
            </a:fld>
            <a:endParaRPr kumimoji="1" lang="ja-JP" altLang="en-US" dirty="0"/>
          </a:p>
        </p:txBody>
      </p:sp>
      <p:graphicFrame>
        <p:nvGraphicFramePr>
          <p:cNvPr id="6" name="コンテンツ プレースホルダー 4"/>
          <p:cNvGraphicFramePr>
            <a:graphicFrameLocks/>
          </p:cNvGraphicFramePr>
          <p:nvPr>
            <p:extLst>
              <p:ext uri="{D42A27DB-BD31-4B8C-83A1-F6EECF244321}">
                <p14:modId xmlns:p14="http://schemas.microsoft.com/office/powerpoint/2010/main" val="1260768323"/>
              </p:ext>
            </p:extLst>
          </p:nvPr>
        </p:nvGraphicFramePr>
        <p:xfrm>
          <a:off x="323528" y="5017740"/>
          <a:ext cx="7239000" cy="48005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384966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外部ストレージ（ＳＡＮ）</a:t>
            </a:r>
            <a:endParaRPr kumimoji="1" lang="ja-JP" altLang="en-US" dirty="0"/>
          </a:p>
        </p:txBody>
      </p:sp>
      <p:sp>
        <p:nvSpPr>
          <p:cNvPr id="3" name="コンテンツ プレースホルダー 2"/>
          <p:cNvSpPr>
            <a:spLocks noGrp="1"/>
          </p:cNvSpPr>
          <p:nvPr>
            <p:ph idx="1"/>
          </p:nvPr>
        </p:nvSpPr>
        <p:spPr>
          <a:xfrm>
            <a:off x="457200" y="1341180"/>
            <a:ext cx="4906888" cy="4038600"/>
          </a:xfrm>
        </p:spPr>
        <p:txBody>
          <a:bodyPr>
            <a:normAutofit fontScale="77500" lnSpcReduction="20000"/>
          </a:bodyPr>
          <a:lstStyle/>
          <a:p>
            <a:r>
              <a:rPr kumimoji="1" lang="ja-JP" altLang="en-US" dirty="0" smtClean="0"/>
              <a:t>ストレージ・ネットワーク上に</a:t>
            </a:r>
            <a:r>
              <a:rPr kumimoji="1" lang="en-US" altLang="ja-JP" dirty="0" smtClean="0"/>
              <a:t/>
            </a:r>
            <a:br>
              <a:rPr kumimoji="1" lang="en-US" altLang="ja-JP" dirty="0" smtClean="0"/>
            </a:br>
            <a:r>
              <a:rPr kumimoji="1" lang="ja-JP" altLang="en-US" dirty="0" smtClean="0"/>
              <a:t>ストレージを設置する。</a:t>
            </a:r>
            <a:endParaRPr kumimoji="1" lang="en-US" altLang="ja-JP" dirty="0" smtClean="0"/>
          </a:p>
          <a:p>
            <a:r>
              <a:rPr lang="ja-JP" altLang="en-US" dirty="0" smtClean="0"/>
              <a:t>インターフェース</a:t>
            </a:r>
            <a:r>
              <a:rPr lang="ja-JP" altLang="en-US" dirty="0"/>
              <a:t>と</a:t>
            </a:r>
            <a:r>
              <a:rPr lang="ja-JP" altLang="en-US" dirty="0" smtClean="0"/>
              <a:t>して、ファイバ・チャネルあるいはイーサネット（</a:t>
            </a:r>
            <a:r>
              <a:rPr lang="en-US" altLang="ja-JP" dirty="0" err="1" smtClean="0"/>
              <a:t>iSCSI</a:t>
            </a:r>
            <a:r>
              <a:rPr lang="ja-JP" altLang="en-US" dirty="0" smtClean="0"/>
              <a:t>）を使用する。</a:t>
            </a:r>
            <a:endParaRPr lang="en-US" altLang="ja-JP" dirty="0"/>
          </a:p>
          <a:p>
            <a:endParaRPr kumimoji="1" lang="en-US" altLang="ja-JP" dirty="0" smtClean="0"/>
          </a:p>
          <a:p>
            <a:pPr marL="0" indent="0">
              <a:buNone/>
            </a:pPr>
            <a:r>
              <a:rPr kumimoji="1" lang="en-US" altLang="ja-JP" dirty="0" smtClean="0"/>
              <a:t>【</a:t>
            </a:r>
            <a:r>
              <a:rPr kumimoji="1" lang="ja-JP" altLang="en-US" dirty="0" smtClean="0"/>
              <a:t>特徴</a:t>
            </a:r>
            <a:r>
              <a:rPr kumimoji="1" lang="en-US" altLang="ja-JP" dirty="0" smtClean="0"/>
              <a:t>】</a:t>
            </a:r>
          </a:p>
          <a:p>
            <a:r>
              <a:rPr lang="ja-JP" altLang="en-US" dirty="0" smtClean="0"/>
              <a:t>複数のサーバーで１つのストレージを共有できる</a:t>
            </a:r>
            <a:endParaRPr lang="en-US" altLang="ja-JP" dirty="0" smtClean="0"/>
          </a:p>
          <a:p>
            <a:r>
              <a:rPr lang="ja-JP" altLang="en-US" dirty="0" smtClean="0"/>
              <a:t>速度は高速</a:t>
            </a:r>
            <a:endParaRPr lang="en-US" altLang="ja-JP" dirty="0" smtClean="0"/>
          </a:p>
          <a:p>
            <a:r>
              <a:rPr kumimoji="1" lang="ja-JP" altLang="en-US" dirty="0" smtClean="0"/>
              <a:t>ストレージ本体の性能が速度に大きく影響する</a:t>
            </a:r>
            <a:endParaRPr kumimoji="1" lang="en-US" altLang="ja-JP" dirty="0" smtClean="0"/>
          </a:p>
          <a:p>
            <a:r>
              <a:rPr lang="ja-JP" altLang="en-US" dirty="0" smtClean="0"/>
              <a:t>高価で、設定にも専門知識が必要</a:t>
            </a:r>
            <a:endParaRPr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50</a:t>
            </a:fld>
            <a:endParaRPr kumimoji="1" lang="ja-JP" altLang="en-US" dirty="0"/>
          </a:p>
        </p:txBody>
      </p:sp>
      <p:sp>
        <p:nvSpPr>
          <p:cNvPr id="5" name="正方形/長方形 4"/>
          <p:cNvSpPr/>
          <p:nvPr/>
        </p:nvSpPr>
        <p:spPr>
          <a:xfrm>
            <a:off x="5472100" y="2676922"/>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
        <p:nvSpPr>
          <p:cNvPr id="6" name="角丸四角形 5"/>
          <p:cNvSpPr/>
          <p:nvPr/>
        </p:nvSpPr>
        <p:spPr>
          <a:xfrm>
            <a:off x="6840252" y="2425452"/>
            <a:ext cx="2088232" cy="28083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kumimoji="1" lang="ja-JP" altLang="en-US" dirty="0" smtClean="0"/>
              <a:t>ストレージ</a:t>
            </a:r>
            <a:endParaRPr kumimoji="1" lang="ja-JP" altLang="en-US" dirty="0"/>
          </a:p>
        </p:txBody>
      </p:sp>
      <p:sp>
        <p:nvSpPr>
          <p:cNvPr id="7" name="円柱 6"/>
          <p:cNvSpPr/>
          <p:nvPr/>
        </p:nvSpPr>
        <p:spPr>
          <a:xfrm>
            <a:off x="7036060"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7920372" y="3079659"/>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7036060"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柱 9"/>
          <p:cNvSpPr/>
          <p:nvPr/>
        </p:nvSpPr>
        <p:spPr>
          <a:xfrm>
            <a:off x="7920372" y="3714571"/>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柱 10"/>
          <p:cNvSpPr/>
          <p:nvPr/>
        </p:nvSpPr>
        <p:spPr>
          <a:xfrm>
            <a:off x="7036060"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柱 11"/>
          <p:cNvSpPr/>
          <p:nvPr/>
        </p:nvSpPr>
        <p:spPr>
          <a:xfrm>
            <a:off x="7920372" y="4341126"/>
            <a:ext cx="792088" cy="57739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372200" y="2425452"/>
            <a:ext cx="504056" cy="2808312"/>
          </a:xfrm>
          <a:prstGeom prst="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400" dirty="0" smtClean="0"/>
              <a:t>ストレージ・ネットワーク</a:t>
            </a:r>
            <a:endParaRPr kumimoji="1" lang="ja-JP" altLang="en-US" sz="1400" dirty="0"/>
          </a:p>
        </p:txBody>
      </p:sp>
      <p:sp>
        <p:nvSpPr>
          <p:cNvPr id="14" name="正方形/長方形 13"/>
          <p:cNvSpPr/>
          <p:nvPr/>
        </p:nvSpPr>
        <p:spPr>
          <a:xfrm>
            <a:off x="5472100" y="3520130"/>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
        <p:nvSpPr>
          <p:cNvPr id="15" name="正方形/長方形 14"/>
          <p:cNvSpPr/>
          <p:nvPr/>
        </p:nvSpPr>
        <p:spPr>
          <a:xfrm>
            <a:off x="5472100" y="4341126"/>
            <a:ext cx="900100" cy="7492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200" dirty="0" smtClean="0"/>
              <a:t>データベースサーバー</a:t>
            </a:r>
            <a:endParaRPr kumimoji="1" lang="ja-JP" altLang="en-US" sz="1200" dirty="0"/>
          </a:p>
        </p:txBody>
      </p:sp>
    </p:spTree>
    <p:extLst>
      <p:ext uri="{BB962C8B-B14F-4D97-AF65-F5344CB8AC3E}">
        <p14:creationId xmlns:p14="http://schemas.microsoft.com/office/powerpoint/2010/main" val="15144360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データベースサーバーの冗長構成</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51</a:t>
            </a:fld>
            <a:endParaRPr kumimoji="1" lang="ja-JP" altLang="en-US"/>
          </a:p>
        </p:txBody>
      </p:sp>
      <p:sp>
        <p:nvSpPr>
          <p:cNvPr id="2" name="円柱 1"/>
          <p:cNvSpPr/>
          <p:nvPr/>
        </p:nvSpPr>
        <p:spPr>
          <a:xfrm>
            <a:off x="5688124" y="2157637"/>
            <a:ext cx="1656184" cy="2160240"/>
          </a:xfrm>
          <a:prstGeom prst="ca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t>共有</a:t>
            </a:r>
            <a:endParaRPr kumimoji="1" lang="en-US" altLang="ja-JP" dirty="0" smtClean="0"/>
          </a:p>
          <a:p>
            <a:pPr algn="ctr"/>
            <a:r>
              <a:rPr kumimoji="1" lang="ja-JP" altLang="en-US" dirty="0" smtClean="0"/>
              <a:t>ストレージ</a:t>
            </a:r>
            <a:endParaRPr kumimoji="1" lang="ja-JP" altLang="en-US" dirty="0"/>
          </a:p>
        </p:txBody>
      </p:sp>
      <p:sp>
        <p:nvSpPr>
          <p:cNvPr id="7" name="正方形/長方形 6"/>
          <p:cNvSpPr/>
          <p:nvPr/>
        </p:nvSpPr>
        <p:spPr>
          <a:xfrm>
            <a:off x="4175956" y="1797597"/>
            <a:ext cx="504056" cy="2952328"/>
          </a:xfrm>
          <a:prstGeom prst="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400" dirty="0" smtClean="0"/>
              <a:t>ストレージ・ネットワーク</a:t>
            </a:r>
            <a:endParaRPr kumimoji="1" lang="ja-JP" altLang="en-US" sz="1400" dirty="0"/>
          </a:p>
        </p:txBody>
      </p:sp>
      <p:sp>
        <p:nvSpPr>
          <p:cNvPr id="8" name="正方形/長方形 7"/>
          <p:cNvSpPr/>
          <p:nvPr/>
        </p:nvSpPr>
        <p:spPr>
          <a:xfrm>
            <a:off x="4659238" y="3453781"/>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9" name="正方形/長方形 8"/>
          <p:cNvSpPr/>
          <p:nvPr/>
        </p:nvSpPr>
        <p:spPr>
          <a:xfrm>
            <a:off x="4680012" y="2544692"/>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10" name="正方形/長方形 9"/>
          <p:cNvSpPr/>
          <p:nvPr/>
        </p:nvSpPr>
        <p:spPr>
          <a:xfrm>
            <a:off x="1799692" y="1869605"/>
            <a:ext cx="1332148" cy="12393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t>データベースサーバー</a:t>
            </a:r>
            <a:endParaRPr kumimoji="1" lang="ja-JP" altLang="en-US" sz="1400" dirty="0"/>
          </a:p>
        </p:txBody>
      </p:sp>
      <p:sp>
        <p:nvSpPr>
          <p:cNvPr id="12" name="正方形/長方形 11"/>
          <p:cNvSpPr/>
          <p:nvPr/>
        </p:nvSpPr>
        <p:spPr>
          <a:xfrm>
            <a:off x="3167844" y="2013621"/>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13" name="正方形/長方形 12"/>
          <p:cNvSpPr/>
          <p:nvPr/>
        </p:nvSpPr>
        <p:spPr>
          <a:xfrm>
            <a:off x="3160601" y="2592637"/>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14" name="正方形/長方形 13"/>
          <p:cNvSpPr/>
          <p:nvPr/>
        </p:nvSpPr>
        <p:spPr>
          <a:xfrm>
            <a:off x="1799692" y="3438599"/>
            <a:ext cx="1332148" cy="123931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smtClean="0"/>
              <a:t>データベースサーバー</a:t>
            </a:r>
            <a:endParaRPr kumimoji="1" lang="ja-JP" altLang="en-US" sz="1400" dirty="0"/>
          </a:p>
        </p:txBody>
      </p:sp>
      <p:sp>
        <p:nvSpPr>
          <p:cNvPr id="15" name="正方形/長方形 14"/>
          <p:cNvSpPr/>
          <p:nvPr/>
        </p:nvSpPr>
        <p:spPr>
          <a:xfrm>
            <a:off x="3167844" y="3543054"/>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16" name="正方形/長方形 15"/>
          <p:cNvSpPr/>
          <p:nvPr/>
        </p:nvSpPr>
        <p:spPr>
          <a:xfrm>
            <a:off x="3160601" y="4122070"/>
            <a:ext cx="1008112" cy="483839"/>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400" dirty="0" smtClean="0"/>
              <a:t>インターフェース</a:t>
            </a:r>
            <a:endParaRPr kumimoji="1" lang="ja-JP" altLang="en-US" sz="1400" dirty="0"/>
          </a:p>
        </p:txBody>
      </p:sp>
      <p:sp>
        <p:nvSpPr>
          <p:cNvPr id="3" name="上下矢印 2"/>
          <p:cNvSpPr/>
          <p:nvPr/>
        </p:nvSpPr>
        <p:spPr>
          <a:xfrm>
            <a:off x="2069722" y="2799780"/>
            <a:ext cx="792088" cy="947962"/>
          </a:xfrm>
          <a:prstGeom prst="upDownArrow">
            <a:avLst>
              <a:gd name="adj1" fmla="val 51737"/>
              <a:gd name="adj2" fmla="val 33098"/>
            </a:avLst>
          </a:prstGeom>
        </p:spPr>
        <p:style>
          <a:lnRef idx="1">
            <a:schemeClr val="accent6"/>
          </a:lnRef>
          <a:fillRef idx="2">
            <a:schemeClr val="accent6"/>
          </a:fillRef>
          <a:effectRef idx="1">
            <a:schemeClr val="accent6"/>
          </a:effectRef>
          <a:fontRef idx="minor">
            <a:schemeClr val="dk1"/>
          </a:fontRef>
        </p:style>
        <p:txBody>
          <a:bodyPr wrap="none" rtlCol="0" anchor="ctr"/>
          <a:lstStyle/>
          <a:p>
            <a:pPr algn="ctr"/>
            <a:r>
              <a:rPr kumimoji="1" lang="ja-JP" altLang="en-US" sz="1400" b="1" dirty="0" smtClean="0">
                <a:solidFill>
                  <a:schemeClr val="tx1"/>
                </a:solidFill>
              </a:rPr>
              <a:t>ハートビート</a:t>
            </a:r>
            <a:endParaRPr kumimoji="1" lang="ja-JP" altLang="en-US" sz="1400" b="1" dirty="0">
              <a:solidFill>
                <a:schemeClr val="tx1"/>
              </a:solidFill>
            </a:endParaRPr>
          </a:p>
        </p:txBody>
      </p:sp>
      <p:sp>
        <p:nvSpPr>
          <p:cNvPr id="17" name="テキスト ボックス 16"/>
          <p:cNvSpPr txBox="1"/>
          <p:nvPr/>
        </p:nvSpPr>
        <p:spPr>
          <a:xfrm>
            <a:off x="1799692" y="1458378"/>
            <a:ext cx="1338828" cy="369332"/>
          </a:xfrm>
          <a:prstGeom prst="rect">
            <a:avLst/>
          </a:prstGeom>
          <a:noFill/>
        </p:spPr>
        <p:txBody>
          <a:bodyPr wrap="none" rtlCol="0">
            <a:spAutoFit/>
          </a:bodyPr>
          <a:lstStyle/>
          <a:p>
            <a:r>
              <a:rPr kumimoji="1" lang="ja-JP" altLang="en-US" dirty="0" smtClean="0"/>
              <a:t>アクティブ</a:t>
            </a:r>
            <a:endParaRPr kumimoji="1" lang="ja-JP" altLang="en-US" dirty="0"/>
          </a:p>
        </p:txBody>
      </p:sp>
      <p:sp>
        <p:nvSpPr>
          <p:cNvPr id="18" name="テキスト ボックス 17"/>
          <p:cNvSpPr txBox="1"/>
          <p:nvPr/>
        </p:nvSpPr>
        <p:spPr>
          <a:xfrm>
            <a:off x="1799692" y="4677917"/>
            <a:ext cx="1338828" cy="369332"/>
          </a:xfrm>
          <a:prstGeom prst="rect">
            <a:avLst/>
          </a:prstGeom>
          <a:noFill/>
        </p:spPr>
        <p:txBody>
          <a:bodyPr wrap="none" rtlCol="0">
            <a:spAutoFit/>
          </a:bodyPr>
          <a:lstStyle/>
          <a:p>
            <a:r>
              <a:rPr kumimoji="1" lang="ja-JP" altLang="en-US" dirty="0" smtClean="0"/>
              <a:t>スタンバイ</a:t>
            </a:r>
            <a:endParaRPr kumimoji="1" lang="ja-JP" altLang="en-US" dirty="0"/>
          </a:p>
        </p:txBody>
      </p:sp>
      <p:sp>
        <p:nvSpPr>
          <p:cNvPr id="19" name="左中かっこ 18"/>
          <p:cNvSpPr/>
          <p:nvPr/>
        </p:nvSpPr>
        <p:spPr>
          <a:xfrm>
            <a:off x="1331640" y="1797597"/>
            <a:ext cx="432048" cy="2952328"/>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265900" y="2929508"/>
            <a:ext cx="1569660" cy="923330"/>
          </a:xfrm>
          <a:prstGeom prst="rect">
            <a:avLst/>
          </a:prstGeom>
          <a:noFill/>
        </p:spPr>
        <p:txBody>
          <a:bodyPr wrap="none" rtlCol="0">
            <a:spAutoFit/>
          </a:bodyPr>
          <a:lstStyle/>
          <a:p>
            <a:r>
              <a:rPr kumimoji="1" lang="ja-JP" altLang="en-US" dirty="0" smtClean="0"/>
              <a:t>　クラスター</a:t>
            </a:r>
            <a:endParaRPr kumimoji="1" lang="en-US" altLang="ja-JP" dirty="0" smtClean="0"/>
          </a:p>
          <a:p>
            <a:r>
              <a:rPr lang="ja-JP" altLang="en-US" dirty="0" smtClean="0"/>
              <a:t>（フェール</a:t>
            </a:r>
            <a:endParaRPr lang="en-US" altLang="ja-JP" dirty="0" smtClean="0"/>
          </a:p>
          <a:p>
            <a:r>
              <a:rPr lang="ja-JP" altLang="en-US" dirty="0" smtClean="0"/>
              <a:t>　ソフト）</a:t>
            </a:r>
            <a:endParaRPr kumimoji="1" lang="ja-JP" altLang="en-US" dirty="0"/>
          </a:p>
        </p:txBody>
      </p:sp>
      <p:sp>
        <p:nvSpPr>
          <p:cNvPr id="21" name="円/楕円 20"/>
          <p:cNvSpPr/>
          <p:nvPr/>
        </p:nvSpPr>
        <p:spPr>
          <a:xfrm>
            <a:off x="3196605" y="1606781"/>
            <a:ext cx="936104" cy="1815383"/>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758570" y="1345332"/>
            <a:ext cx="1338828" cy="369332"/>
          </a:xfrm>
          <a:prstGeom prst="rect">
            <a:avLst/>
          </a:prstGeom>
          <a:noFill/>
        </p:spPr>
        <p:txBody>
          <a:bodyPr wrap="none" rtlCol="0">
            <a:spAutoFit/>
          </a:bodyPr>
          <a:lstStyle/>
          <a:p>
            <a:r>
              <a:rPr kumimoji="1" lang="ja-JP" altLang="en-US" dirty="0" smtClean="0"/>
              <a:t>チーミング</a:t>
            </a:r>
            <a:endParaRPr kumimoji="1" lang="ja-JP" altLang="en-US" dirty="0"/>
          </a:p>
        </p:txBody>
      </p:sp>
      <p:sp>
        <p:nvSpPr>
          <p:cNvPr id="23" name="円/楕円 22"/>
          <p:cNvSpPr/>
          <p:nvPr/>
        </p:nvSpPr>
        <p:spPr>
          <a:xfrm>
            <a:off x="4730095" y="2366069"/>
            <a:ext cx="936104" cy="1815383"/>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4730095" y="4154491"/>
            <a:ext cx="1338828" cy="369332"/>
          </a:xfrm>
          <a:prstGeom prst="rect">
            <a:avLst/>
          </a:prstGeom>
          <a:noFill/>
        </p:spPr>
        <p:txBody>
          <a:bodyPr wrap="none" rtlCol="0">
            <a:spAutoFit/>
          </a:bodyPr>
          <a:lstStyle/>
          <a:p>
            <a:r>
              <a:rPr kumimoji="1" lang="ja-JP" altLang="en-US" dirty="0" smtClean="0"/>
              <a:t>チーミング</a:t>
            </a:r>
            <a:endParaRPr kumimoji="1" lang="ja-JP" altLang="en-US" dirty="0"/>
          </a:p>
        </p:txBody>
      </p:sp>
    </p:spTree>
    <p:extLst>
      <p:ext uri="{BB962C8B-B14F-4D97-AF65-F5344CB8AC3E}">
        <p14:creationId xmlns:p14="http://schemas.microsoft.com/office/powerpoint/2010/main" val="310776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0" animBg="1"/>
      <p:bldP spid="20" grpId="0"/>
      <p:bldP spid="21" grpId="0" animBg="1"/>
      <p:bldP spid="22" grpId="0"/>
      <p:bldP spid="23" grpId="0" animBg="1"/>
      <p:bldP spid="2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フェールオーバーの例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フェールソフトの仕組みのひとつ</a:t>
            </a:r>
            <a:endParaRPr kumimoji="1" lang="en-US" altLang="ja-JP" dirty="0" smtClean="0"/>
          </a:p>
          <a:p>
            <a:r>
              <a:rPr lang="ja-JP" altLang="en-US" dirty="0"/>
              <a:t>１つ</a:t>
            </a:r>
            <a:r>
              <a:rPr lang="ja-JP" altLang="en-US" dirty="0" smtClean="0"/>
              <a:t>しか存在しない資源を排他共有する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52</a:t>
            </a:fld>
            <a:endParaRPr kumimoji="1" lang="ja-JP" altLang="en-US" dirty="0"/>
          </a:p>
        </p:txBody>
      </p:sp>
      <p:sp>
        <p:nvSpPr>
          <p:cNvPr id="5" name="角丸四角形 4"/>
          <p:cNvSpPr/>
          <p:nvPr/>
        </p:nvSpPr>
        <p:spPr>
          <a:xfrm>
            <a:off x="3059832" y="2353444"/>
            <a:ext cx="3312368" cy="82402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メイン・システム</a:t>
            </a:r>
            <a:endParaRPr kumimoji="1" lang="en-US" altLang="ja-JP" dirty="0" smtClean="0"/>
          </a:p>
        </p:txBody>
      </p:sp>
      <p:sp>
        <p:nvSpPr>
          <p:cNvPr id="6" name="角丸四角形 5"/>
          <p:cNvSpPr/>
          <p:nvPr/>
        </p:nvSpPr>
        <p:spPr>
          <a:xfrm>
            <a:off x="3635896" y="4312954"/>
            <a:ext cx="2088232" cy="8214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サブ・システム</a:t>
            </a:r>
            <a:endParaRPr kumimoji="1" lang="en-US" altLang="ja-JP" dirty="0" smtClean="0"/>
          </a:p>
        </p:txBody>
      </p:sp>
      <p:sp>
        <p:nvSpPr>
          <p:cNvPr id="8" name="右矢印 7"/>
          <p:cNvSpPr/>
          <p:nvPr/>
        </p:nvSpPr>
        <p:spPr>
          <a:xfrm>
            <a:off x="395536" y="2938653"/>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右矢印 8"/>
          <p:cNvSpPr/>
          <p:nvPr/>
        </p:nvSpPr>
        <p:spPr>
          <a:xfrm>
            <a:off x="6660232" y="2369414"/>
            <a:ext cx="1296144"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正常稼働</a:t>
            </a:r>
            <a:endParaRPr kumimoji="1" lang="ja-JP" altLang="en-US" dirty="0"/>
          </a:p>
        </p:txBody>
      </p:sp>
      <p:pic>
        <p:nvPicPr>
          <p:cNvPr id="13"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831995"/>
            <a:ext cx="182880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角丸四角形 6"/>
          <p:cNvSpPr/>
          <p:nvPr/>
        </p:nvSpPr>
        <p:spPr>
          <a:xfrm>
            <a:off x="1403648" y="2511946"/>
            <a:ext cx="792088" cy="250579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algn="ctr"/>
            <a:r>
              <a:rPr kumimoji="1" lang="ja-JP" altLang="en-US" dirty="0" smtClean="0"/>
              <a:t>ゲートウェイ</a:t>
            </a:r>
            <a:endParaRPr kumimoji="1" lang="ja-JP" altLang="en-US" dirty="0"/>
          </a:p>
        </p:txBody>
      </p:sp>
      <p:sp>
        <p:nvSpPr>
          <p:cNvPr id="15" name="右矢印 14"/>
          <p:cNvSpPr/>
          <p:nvPr/>
        </p:nvSpPr>
        <p:spPr>
          <a:xfrm>
            <a:off x="2339752" y="2609276"/>
            <a:ext cx="72008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6660232" y="4369668"/>
            <a:ext cx="1296144" cy="79208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正常稼働</a:t>
            </a:r>
            <a:endParaRPr kumimoji="1" lang="ja-JP" altLang="en-US" dirty="0"/>
          </a:p>
        </p:txBody>
      </p:sp>
      <p:sp>
        <p:nvSpPr>
          <p:cNvPr id="18" name="右矢印 17"/>
          <p:cNvSpPr/>
          <p:nvPr/>
        </p:nvSpPr>
        <p:spPr>
          <a:xfrm>
            <a:off x="2339752" y="4471663"/>
            <a:ext cx="720080" cy="504056"/>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1" name="フローチャート : 磁気ディスク 10"/>
          <p:cNvSpPr/>
          <p:nvPr/>
        </p:nvSpPr>
        <p:spPr>
          <a:xfrm>
            <a:off x="3851920" y="3355995"/>
            <a:ext cx="1656184" cy="725641"/>
          </a:xfrm>
          <a:prstGeom prst="flowChartMagneticDisk">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資源</a:t>
            </a:r>
            <a:endParaRPr kumimoji="1" lang="ja-JP" altLang="en-US" dirty="0"/>
          </a:p>
        </p:txBody>
      </p:sp>
      <p:sp>
        <p:nvSpPr>
          <p:cNvPr id="12" name="上下矢印 11"/>
          <p:cNvSpPr/>
          <p:nvPr/>
        </p:nvSpPr>
        <p:spPr>
          <a:xfrm>
            <a:off x="4247964" y="2938653"/>
            <a:ext cx="864096" cy="605483"/>
          </a:xfrm>
          <a:prstGeom prst="upDownArrow">
            <a:avLst>
              <a:gd name="adj1" fmla="val 47795"/>
              <a:gd name="adj2" fmla="val 2954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911080" y="3988940"/>
            <a:ext cx="2031325" cy="369332"/>
          </a:xfrm>
          <a:prstGeom prst="rect">
            <a:avLst/>
          </a:prstGeom>
          <a:solidFill>
            <a:schemeClr val="bg1"/>
          </a:solidFill>
          <a:ln w="6350">
            <a:solidFill>
              <a:schemeClr val="tx1"/>
            </a:solidFill>
          </a:ln>
        </p:spPr>
        <p:txBody>
          <a:bodyPr wrap="none" rtlCol="0">
            <a:spAutoFit/>
          </a:bodyPr>
          <a:lstStyle/>
          <a:p>
            <a:r>
              <a:rPr kumimoji="1" lang="ja-JP" altLang="en-US" dirty="0" smtClean="0"/>
              <a:t>フェールオーバー</a:t>
            </a:r>
            <a:endParaRPr kumimoji="1" lang="ja-JP" altLang="en-US" dirty="0"/>
          </a:p>
        </p:txBody>
      </p:sp>
    </p:spTree>
    <p:extLst>
      <p:ext uri="{BB962C8B-B14F-4D97-AF65-F5344CB8AC3E}">
        <p14:creationId xmlns:p14="http://schemas.microsoft.com/office/powerpoint/2010/main" val="27910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grpId="0" nodeType="clickEffect">
                                  <p:stCondLst>
                                    <p:cond delay="0"/>
                                  </p:stCondLst>
                                  <p:childTnLst>
                                    <p:animEffect transition="out" filter="wipe(down)">
                                      <p:cBhvr>
                                        <p:cTn id="11" dur="180" accel="50000">
                                          <p:stCondLst>
                                            <p:cond delay="1820"/>
                                          </p:stCondLst>
                                        </p:cTn>
                                        <p:tgtEl>
                                          <p:spTgt spid="9"/>
                                        </p:tgtEl>
                                      </p:cBhvr>
                                    </p:animEffect>
                                    <p:anim calcmode="lin" valueType="num">
                                      <p:cBhvr>
                                        <p:cTn id="12"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19" dur="26">
                                          <p:stCondLst>
                                            <p:cond delay="620"/>
                                          </p:stCondLst>
                                        </p:cTn>
                                        <p:tgtEl>
                                          <p:spTgt spid="9"/>
                                        </p:tgtEl>
                                      </p:cBhvr>
                                      <p:to x="100000" y="60000"/>
                                    </p:animScale>
                                    <p:animScale>
                                      <p:cBhvr>
                                        <p:cTn id="20" dur="166" decel="50000">
                                          <p:stCondLst>
                                            <p:cond delay="646"/>
                                          </p:stCondLst>
                                        </p:cTn>
                                        <p:tgtEl>
                                          <p:spTgt spid="9"/>
                                        </p:tgtEl>
                                      </p:cBhvr>
                                      <p:to x="100000" y="100000"/>
                                    </p:animScale>
                                    <p:animScale>
                                      <p:cBhvr>
                                        <p:cTn id="21" dur="26">
                                          <p:stCondLst>
                                            <p:cond delay="1312"/>
                                          </p:stCondLst>
                                        </p:cTn>
                                        <p:tgtEl>
                                          <p:spTgt spid="9"/>
                                        </p:tgtEl>
                                      </p:cBhvr>
                                      <p:to x="100000" y="80000"/>
                                    </p:animScale>
                                    <p:animScale>
                                      <p:cBhvr>
                                        <p:cTn id="22" dur="166" decel="50000">
                                          <p:stCondLst>
                                            <p:cond delay="1338"/>
                                          </p:stCondLst>
                                        </p:cTn>
                                        <p:tgtEl>
                                          <p:spTgt spid="9"/>
                                        </p:tgtEl>
                                      </p:cBhvr>
                                      <p:to x="100000" y="100000"/>
                                    </p:animScale>
                                    <p:animScale>
                                      <p:cBhvr>
                                        <p:cTn id="23" dur="26">
                                          <p:stCondLst>
                                            <p:cond delay="1642"/>
                                          </p:stCondLst>
                                        </p:cTn>
                                        <p:tgtEl>
                                          <p:spTgt spid="9"/>
                                        </p:tgtEl>
                                      </p:cBhvr>
                                      <p:to x="100000" y="90000"/>
                                    </p:animScale>
                                    <p:animScale>
                                      <p:cBhvr>
                                        <p:cTn id="24" dur="166" decel="50000">
                                          <p:stCondLst>
                                            <p:cond delay="1668"/>
                                          </p:stCondLst>
                                        </p:cTn>
                                        <p:tgtEl>
                                          <p:spTgt spid="9"/>
                                        </p:tgtEl>
                                      </p:cBhvr>
                                      <p:to x="100000" y="100000"/>
                                    </p:animScale>
                                    <p:animScale>
                                      <p:cBhvr>
                                        <p:cTn id="25" dur="26">
                                          <p:stCondLst>
                                            <p:cond delay="1808"/>
                                          </p:stCondLst>
                                        </p:cTn>
                                        <p:tgtEl>
                                          <p:spTgt spid="9"/>
                                        </p:tgtEl>
                                      </p:cBhvr>
                                      <p:to x="100000" y="95000"/>
                                    </p:animScale>
                                    <p:animScale>
                                      <p:cBhvr>
                                        <p:cTn id="26" dur="166" decel="50000">
                                          <p:stCondLst>
                                            <p:cond delay="1834"/>
                                          </p:stCondLst>
                                        </p:cTn>
                                        <p:tgtEl>
                                          <p:spTgt spid="9"/>
                                        </p:tgtEl>
                                      </p:cBhvr>
                                      <p:to x="100000" y="100000"/>
                                    </p:animScale>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6" presetClass="exit" presetSubtype="0" fill="hold" grpId="0" nodeType="clickEffect">
                                  <p:stCondLst>
                                    <p:cond delay="0"/>
                                  </p:stCondLst>
                                  <p:childTnLst>
                                    <p:animEffect transition="out" filter="wipe(down)">
                                      <p:cBhvr>
                                        <p:cTn id="31" dur="180" accel="50000">
                                          <p:stCondLst>
                                            <p:cond delay="1820"/>
                                          </p:stCondLst>
                                        </p:cTn>
                                        <p:tgtEl>
                                          <p:spTgt spid="15"/>
                                        </p:tgtEl>
                                      </p:cBhvr>
                                    </p:animEffect>
                                    <p:anim calcmode="lin" valueType="num">
                                      <p:cBhvr>
                                        <p:cTn id="32" dur="1822" tmFilter="0,0; 0.14,0.31; 0.43,0.73; 0.71,0.91; 1.0,1.0">
                                          <p:stCondLst>
                                            <p:cond delay="0"/>
                                          </p:stCondLst>
                                        </p:cTn>
                                        <p:tgtEl>
                                          <p:spTgt spid="15"/>
                                        </p:tgtEl>
                                        <p:attrNameLst>
                                          <p:attrName>ppt_x</p:attrName>
                                        </p:attrNameLst>
                                      </p:cBhvr>
                                      <p:tavLst>
                                        <p:tav tm="0">
                                          <p:val>
                                            <p:strVal val="ppt_x"/>
                                          </p:val>
                                        </p:tav>
                                        <p:tav tm="100000">
                                          <p:val>
                                            <p:strVal val="#ppt_x+0.25"/>
                                          </p:val>
                                        </p:tav>
                                      </p:tavLst>
                                    </p:anim>
                                    <p:anim calcmode="lin" valueType="num">
                                      <p:cBhvr>
                                        <p:cTn id="33" dur="178">
                                          <p:stCondLst>
                                            <p:cond delay="1822"/>
                                          </p:stCondLst>
                                        </p:cTn>
                                        <p:tgtEl>
                                          <p:spTgt spid="15"/>
                                        </p:tgtEl>
                                        <p:attrNameLst>
                                          <p:attrName>ppt_x</p:attrName>
                                        </p:attrNameLst>
                                      </p:cBhvr>
                                      <p:tavLst>
                                        <p:tav tm="0">
                                          <p:val>
                                            <p:strVal val="ppt_x"/>
                                          </p:val>
                                        </p:tav>
                                        <p:tav tm="100000">
                                          <p:val>
                                            <p:strVal val="ppt_x"/>
                                          </p:val>
                                        </p:tav>
                                      </p:tavLst>
                                    </p:anim>
                                    <p:anim calcmode="lin" valueType="num">
                                      <p:cBhvr>
                                        <p:cTn id="34" dur="664" tmFilter="0.0,0.0;0.25,0.07;0.50,0.2;0.75,0.467;1.0,1.0">
                                          <p:stCondLst>
                                            <p:cond delay="0"/>
                                          </p:stCondLst>
                                        </p:cTn>
                                        <p:tgtEl>
                                          <p:spTgt spid="1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5" dur="664" tmFilter="0, 0; 0.125,0.2665; 0.25,0.4; 0.375,0.465; 0.5,0.5;  0.625,0.535; 0.75,0.6; 0.875,0.7335; 1,1">
                                          <p:stCondLst>
                                            <p:cond delay="664"/>
                                          </p:stCondLst>
                                        </p:cTn>
                                        <p:tgtEl>
                                          <p:spTgt spid="1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6" dur="332" tmFilter="0, 0; 0.125,0.2665; 0.25,0.4; 0.375,0.465; 0.5,0.5;  0.625,0.535; 0.75,0.6; 0.875,0.7335; 1,1">
                                          <p:stCondLst>
                                            <p:cond delay="1324"/>
                                          </p:stCondLst>
                                        </p:cTn>
                                        <p:tgtEl>
                                          <p:spTgt spid="1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7" dur="164" tmFilter="0, 0; 0.125,0.2665; 0.25,0.4; 0.375,0.465; 0.5,0.5;  0.625,0.535; 0.75,0.6; 0.875,0.7335; 1,1">
                                          <p:stCondLst>
                                            <p:cond delay="1656"/>
                                          </p:stCondLst>
                                        </p:cTn>
                                        <p:tgtEl>
                                          <p:spTgt spid="1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8" dur="180" accel="50000">
                                          <p:stCondLst>
                                            <p:cond delay="1820"/>
                                          </p:stCondLst>
                                        </p:cTn>
                                        <p:tgtEl>
                                          <p:spTgt spid="15"/>
                                        </p:tgtEl>
                                        <p:attrNameLst>
                                          <p:attrName>ppt_y</p:attrName>
                                        </p:attrNameLst>
                                      </p:cBhvr>
                                      <p:tavLst>
                                        <p:tav tm="0">
                                          <p:val>
                                            <p:strVal val="ppt_y"/>
                                          </p:val>
                                        </p:tav>
                                        <p:tav tm="100000">
                                          <p:val>
                                            <p:strVal val="ppt_y+ppt_h"/>
                                          </p:val>
                                        </p:tav>
                                      </p:tavLst>
                                    </p:anim>
                                    <p:animScale>
                                      <p:cBhvr>
                                        <p:cTn id="39" dur="26">
                                          <p:stCondLst>
                                            <p:cond delay="620"/>
                                          </p:stCondLst>
                                        </p:cTn>
                                        <p:tgtEl>
                                          <p:spTgt spid="15"/>
                                        </p:tgtEl>
                                      </p:cBhvr>
                                      <p:to x="100000" y="60000"/>
                                    </p:animScale>
                                    <p:animScale>
                                      <p:cBhvr>
                                        <p:cTn id="40" dur="166" decel="50000">
                                          <p:stCondLst>
                                            <p:cond delay="646"/>
                                          </p:stCondLst>
                                        </p:cTn>
                                        <p:tgtEl>
                                          <p:spTgt spid="15"/>
                                        </p:tgtEl>
                                      </p:cBhvr>
                                      <p:to x="100000" y="100000"/>
                                    </p:animScale>
                                    <p:animScale>
                                      <p:cBhvr>
                                        <p:cTn id="41" dur="26">
                                          <p:stCondLst>
                                            <p:cond delay="1312"/>
                                          </p:stCondLst>
                                        </p:cTn>
                                        <p:tgtEl>
                                          <p:spTgt spid="15"/>
                                        </p:tgtEl>
                                      </p:cBhvr>
                                      <p:to x="100000" y="80000"/>
                                    </p:animScale>
                                    <p:animScale>
                                      <p:cBhvr>
                                        <p:cTn id="42" dur="166" decel="50000">
                                          <p:stCondLst>
                                            <p:cond delay="1338"/>
                                          </p:stCondLst>
                                        </p:cTn>
                                        <p:tgtEl>
                                          <p:spTgt spid="15"/>
                                        </p:tgtEl>
                                      </p:cBhvr>
                                      <p:to x="100000" y="100000"/>
                                    </p:animScale>
                                    <p:animScale>
                                      <p:cBhvr>
                                        <p:cTn id="43" dur="26">
                                          <p:stCondLst>
                                            <p:cond delay="1642"/>
                                          </p:stCondLst>
                                        </p:cTn>
                                        <p:tgtEl>
                                          <p:spTgt spid="15"/>
                                        </p:tgtEl>
                                      </p:cBhvr>
                                      <p:to x="100000" y="90000"/>
                                    </p:animScale>
                                    <p:animScale>
                                      <p:cBhvr>
                                        <p:cTn id="44" dur="166" decel="50000">
                                          <p:stCondLst>
                                            <p:cond delay="1668"/>
                                          </p:stCondLst>
                                        </p:cTn>
                                        <p:tgtEl>
                                          <p:spTgt spid="15"/>
                                        </p:tgtEl>
                                      </p:cBhvr>
                                      <p:to x="100000" y="100000"/>
                                    </p:animScale>
                                    <p:animScale>
                                      <p:cBhvr>
                                        <p:cTn id="45" dur="26">
                                          <p:stCondLst>
                                            <p:cond delay="1808"/>
                                          </p:stCondLst>
                                        </p:cTn>
                                        <p:tgtEl>
                                          <p:spTgt spid="15"/>
                                        </p:tgtEl>
                                      </p:cBhvr>
                                      <p:to x="100000" y="95000"/>
                                    </p:animScale>
                                    <p:animScale>
                                      <p:cBhvr>
                                        <p:cTn id="46" dur="166" decel="50000">
                                          <p:stCondLst>
                                            <p:cond delay="1834"/>
                                          </p:stCondLst>
                                        </p:cTn>
                                        <p:tgtEl>
                                          <p:spTgt spid="15"/>
                                        </p:tgtEl>
                                      </p:cBhvr>
                                      <p:to x="100000" y="100000"/>
                                    </p:animScale>
                                    <p:set>
                                      <p:cBhvr>
                                        <p:cTn id="47" dur="1" fill="hold">
                                          <p:stCondLst>
                                            <p:cond delay="1999"/>
                                          </p:stCondLst>
                                        </p:cTn>
                                        <p:tgtEl>
                                          <p:spTgt spid="1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7" presetClass="path" presetSubtype="0" accel="50000" decel="50000" fill="hold" grpId="0" nodeType="clickEffect">
                                  <p:stCondLst>
                                    <p:cond delay="0"/>
                                  </p:stCondLst>
                                  <p:childTnLst>
                                    <p:animMotion origin="layout" path="M 2.77778E-7 -3.33333E-6 L -0.02743 0.04556 C -0.03316 0.05556 -0.03767 0.07084 -0.03767 0.08695 C -0.03767 0.10361 -0.03281 0.11723 -0.02622 0.12778 L 0.00017 0.17611 " pathEditMode="relative" rAng="5400000" ptsTypes="FffFF">
                                      <p:cBhvr>
                                        <p:cTn id="51" dur="2000" fill="hold"/>
                                        <p:tgtEl>
                                          <p:spTgt spid="12"/>
                                        </p:tgtEl>
                                        <p:attrNameLst>
                                          <p:attrName>ppt_x</p:attrName>
                                          <p:attrName>ppt_y</p:attrName>
                                        </p:attrNameLst>
                                      </p:cBhvr>
                                      <p:rCtr x="-1875" y="8806"/>
                                    </p:animMotion>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additive="base">
                                        <p:cTn id="56" dur="500" fill="hold"/>
                                        <p:tgtEl>
                                          <p:spTgt spid="16"/>
                                        </p:tgtEl>
                                        <p:attrNameLst>
                                          <p:attrName>ppt_x</p:attrName>
                                        </p:attrNameLst>
                                      </p:cBhvr>
                                      <p:tavLst>
                                        <p:tav tm="0">
                                          <p:val>
                                            <p:strVal val="#ppt_x"/>
                                          </p:val>
                                        </p:tav>
                                        <p:tav tm="100000">
                                          <p:val>
                                            <p:strVal val="#ppt_x"/>
                                          </p:val>
                                        </p:tav>
                                      </p:tavLst>
                                    </p:anim>
                                    <p:anim calcmode="lin" valueType="num">
                                      <p:cBhvr additive="base">
                                        <p:cTn id="5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1000"/>
                                        <p:tgtEl>
                                          <p:spTgt spid="14"/>
                                        </p:tgtEl>
                                      </p:cBhvr>
                                    </p:animEffect>
                                    <p:anim calcmode="lin" valueType="num">
                                      <p:cBhvr>
                                        <p:cTn id="68" dur="1000" fill="hold"/>
                                        <p:tgtEl>
                                          <p:spTgt spid="14"/>
                                        </p:tgtEl>
                                        <p:attrNameLst>
                                          <p:attrName>ppt_x</p:attrName>
                                        </p:attrNameLst>
                                      </p:cBhvr>
                                      <p:tavLst>
                                        <p:tav tm="0">
                                          <p:val>
                                            <p:strVal val="#ppt_x"/>
                                          </p:val>
                                        </p:tav>
                                        <p:tav tm="100000">
                                          <p:val>
                                            <p:strVal val="#ppt_x"/>
                                          </p:val>
                                        </p:tav>
                                      </p:tavLst>
                                    </p:anim>
                                    <p:anim calcmode="lin" valueType="num">
                                      <p:cBhvr>
                                        <p:cTn id="6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4" grpId="0" animBg="1"/>
      <p:bldP spid="18" grpId="0" animBg="1"/>
      <p:bldP spid="12" grpId="0" animBg="1"/>
      <p:bldP spid="1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フェールバックの例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フェールオーバー後の動作</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53</a:t>
            </a:fld>
            <a:endParaRPr kumimoji="1" lang="ja-JP" altLang="en-US" dirty="0"/>
          </a:p>
        </p:txBody>
      </p:sp>
      <p:sp>
        <p:nvSpPr>
          <p:cNvPr id="5" name="角丸四角形 4"/>
          <p:cNvSpPr/>
          <p:nvPr/>
        </p:nvSpPr>
        <p:spPr>
          <a:xfrm>
            <a:off x="3059832" y="2353444"/>
            <a:ext cx="3312368" cy="82402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メイン・システム</a:t>
            </a:r>
            <a:endParaRPr kumimoji="1" lang="en-US" altLang="ja-JP" dirty="0" smtClean="0"/>
          </a:p>
        </p:txBody>
      </p:sp>
      <p:sp>
        <p:nvSpPr>
          <p:cNvPr id="6" name="角丸四角形 5"/>
          <p:cNvSpPr/>
          <p:nvPr/>
        </p:nvSpPr>
        <p:spPr>
          <a:xfrm>
            <a:off x="3635896" y="4312954"/>
            <a:ext cx="2088232" cy="8214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サブ・システム</a:t>
            </a:r>
            <a:endParaRPr kumimoji="1" lang="en-US" altLang="ja-JP" dirty="0" smtClean="0"/>
          </a:p>
        </p:txBody>
      </p:sp>
      <p:sp>
        <p:nvSpPr>
          <p:cNvPr id="8" name="右矢印 7"/>
          <p:cNvSpPr/>
          <p:nvPr/>
        </p:nvSpPr>
        <p:spPr>
          <a:xfrm>
            <a:off x="395536" y="2938653"/>
            <a:ext cx="864096"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右矢印 8"/>
          <p:cNvSpPr/>
          <p:nvPr/>
        </p:nvSpPr>
        <p:spPr>
          <a:xfrm>
            <a:off x="6660232" y="4328243"/>
            <a:ext cx="1296144" cy="7920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正常稼働</a:t>
            </a:r>
            <a:endParaRPr kumimoji="1" lang="ja-JP" altLang="en-US" dirty="0"/>
          </a:p>
        </p:txBody>
      </p:sp>
      <p:pic>
        <p:nvPicPr>
          <p:cNvPr id="13"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831995"/>
            <a:ext cx="182880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角丸四角形 6"/>
          <p:cNvSpPr/>
          <p:nvPr/>
        </p:nvSpPr>
        <p:spPr>
          <a:xfrm>
            <a:off x="1403648" y="2511946"/>
            <a:ext cx="792088" cy="250579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algn="ctr"/>
            <a:r>
              <a:rPr kumimoji="1" lang="ja-JP" altLang="en-US" dirty="0" smtClean="0"/>
              <a:t>ゲートウェイ</a:t>
            </a:r>
            <a:endParaRPr kumimoji="1" lang="ja-JP" altLang="en-US" dirty="0"/>
          </a:p>
        </p:txBody>
      </p:sp>
      <p:sp>
        <p:nvSpPr>
          <p:cNvPr id="15" name="右矢印 14"/>
          <p:cNvSpPr/>
          <p:nvPr/>
        </p:nvSpPr>
        <p:spPr>
          <a:xfrm>
            <a:off x="2339752" y="4471663"/>
            <a:ext cx="72008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6627812" y="2305693"/>
            <a:ext cx="1296144" cy="79208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正常稼働</a:t>
            </a:r>
            <a:endParaRPr kumimoji="1" lang="ja-JP" altLang="en-US" dirty="0"/>
          </a:p>
        </p:txBody>
      </p:sp>
      <p:sp>
        <p:nvSpPr>
          <p:cNvPr id="18" name="右矢印 17"/>
          <p:cNvSpPr/>
          <p:nvPr/>
        </p:nvSpPr>
        <p:spPr>
          <a:xfrm>
            <a:off x="2339752" y="2449709"/>
            <a:ext cx="720080" cy="504056"/>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1" name="フローチャート : 磁気ディスク 10"/>
          <p:cNvSpPr/>
          <p:nvPr/>
        </p:nvSpPr>
        <p:spPr>
          <a:xfrm>
            <a:off x="3851920" y="3355995"/>
            <a:ext cx="1656184" cy="725641"/>
          </a:xfrm>
          <a:prstGeom prst="flowChartMagneticDisk">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資源</a:t>
            </a:r>
            <a:endParaRPr kumimoji="1" lang="ja-JP" altLang="en-US" dirty="0"/>
          </a:p>
        </p:txBody>
      </p:sp>
      <p:sp>
        <p:nvSpPr>
          <p:cNvPr id="12" name="上下矢印 11"/>
          <p:cNvSpPr/>
          <p:nvPr/>
        </p:nvSpPr>
        <p:spPr>
          <a:xfrm>
            <a:off x="4247964" y="3870864"/>
            <a:ext cx="864096" cy="605483"/>
          </a:xfrm>
          <a:prstGeom prst="upDownArrow">
            <a:avLst>
              <a:gd name="adj1" fmla="val 47795"/>
              <a:gd name="adj2" fmla="val 2954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112060" y="3177472"/>
            <a:ext cx="1800493" cy="369332"/>
          </a:xfrm>
          <a:prstGeom prst="rect">
            <a:avLst/>
          </a:prstGeom>
          <a:solidFill>
            <a:schemeClr val="bg1"/>
          </a:solidFill>
          <a:ln w="6350">
            <a:solidFill>
              <a:schemeClr val="tx1"/>
            </a:solidFill>
          </a:ln>
        </p:spPr>
        <p:txBody>
          <a:bodyPr wrap="none" rtlCol="0">
            <a:spAutoFit/>
          </a:bodyPr>
          <a:lstStyle/>
          <a:p>
            <a:r>
              <a:rPr kumimoji="1" lang="ja-JP" altLang="en-US" dirty="0" smtClean="0"/>
              <a:t>フェールバック</a:t>
            </a:r>
            <a:endParaRPr kumimoji="1" lang="ja-JP" altLang="en-US" dirty="0"/>
          </a:p>
        </p:txBody>
      </p:sp>
    </p:spTree>
    <p:extLst>
      <p:ext uri="{BB962C8B-B14F-4D97-AF65-F5344CB8AC3E}">
        <p14:creationId xmlns:p14="http://schemas.microsoft.com/office/powerpoint/2010/main" val="391797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13"/>
                                        </p:tgtEl>
                                        <p:attrNameLst>
                                          <p:attrName>ppt_w</p:attrName>
                                        </p:attrNameLst>
                                      </p:cBhvr>
                                      <p:tavLst>
                                        <p:tav tm="0">
                                          <p:val>
                                            <p:strVal val="ppt_w"/>
                                          </p:val>
                                        </p:tav>
                                        <p:tav tm="100000">
                                          <p:val>
                                            <p:fltVal val="0"/>
                                          </p:val>
                                        </p:tav>
                                      </p:tavLst>
                                    </p:anim>
                                    <p:anim calcmode="lin" valueType="num">
                                      <p:cBhvr>
                                        <p:cTn id="7" dur="500"/>
                                        <p:tgtEl>
                                          <p:spTgt spid="13"/>
                                        </p:tgtEl>
                                        <p:attrNameLst>
                                          <p:attrName>ppt_h</p:attrName>
                                        </p:attrNameLst>
                                      </p:cBhvr>
                                      <p:tavLst>
                                        <p:tav tm="0">
                                          <p:val>
                                            <p:strVal val="ppt_h"/>
                                          </p:val>
                                        </p:tav>
                                        <p:tav tm="100000">
                                          <p:val>
                                            <p:fltVal val="0"/>
                                          </p:val>
                                        </p:tav>
                                      </p:tavLst>
                                    </p:anim>
                                    <p:animEffect transition="out" filter="fade">
                                      <p:cBhvr>
                                        <p:cTn id="8" dur="500"/>
                                        <p:tgtEl>
                                          <p:spTgt spid="13"/>
                                        </p:tgtEl>
                                      </p:cBhvr>
                                    </p:animEffect>
                                    <p:set>
                                      <p:cBhvr>
                                        <p:cTn id="9" dur="1" fill="hold">
                                          <p:stCondLst>
                                            <p:cond delay="499"/>
                                          </p:stCondLst>
                                        </p:cTn>
                                        <p:tgtEl>
                                          <p:spTgt spid="13"/>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6" presetClass="exit" presetSubtype="0" fill="hold" grpId="0" nodeType="clickEffect">
                                  <p:stCondLst>
                                    <p:cond delay="0"/>
                                  </p:stCondLst>
                                  <p:childTnLst>
                                    <p:animEffect transition="out" filter="wipe(down)">
                                      <p:cBhvr>
                                        <p:cTn id="13" dur="180" accel="50000">
                                          <p:stCondLst>
                                            <p:cond delay="1820"/>
                                          </p:stCondLst>
                                        </p:cTn>
                                        <p:tgtEl>
                                          <p:spTgt spid="9"/>
                                        </p:tgtEl>
                                      </p:cBhvr>
                                    </p:animEffect>
                                    <p:anim calcmode="lin" valueType="num">
                                      <p:cBhvr>
                                        <p:cTn id="14"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15"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16"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8"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9"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0"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21" dur="26">
                                          <p:stCondLst>
                                            <p:cond delay="620"/>
                                          </p:stCondLst>
                                        </p:cTn>
                                        <p:tgtEl>
                                          <p:spTgt spid="9"/>
                                        </p:tgtEl>
                                      </p:cBhvr>
                                      <p:to x="100000" y="60000"/>
                                    </p:animScale>
                                    <p:animScale>
                                      <p:cBhvr>
                                        <p:cTn id="22" dur="166" decel="50000">
                                          <p:stCondLst>
                                            <p:cond delay="646"/>
                                          </p:stCondLst>
                                        </p:cTn>
                                        <p:tgtEl>
                                          <p:spTgt spid="9"/>
                                        </p:tgtEl>
                                      </p:cBhvr>
                                      <p:to x="100000" y="100000"/>
                                    </p:animScale>
                                    <p:animScale>
                                      <p:cBhvr>
                                        <p:cTn id="23" dur="26">
                                          <p:stCondLst>
                                            <p:cond delay="1312"/>
                                          </p:stCondLst>
                                        </p:cTn>
                                        <p:tgtEl>
                                          <p:spTgt spid="9"/>
                                        </p:tgtEl>
                                      </p:cBhvr>
                                      <p:to x="100000" y="80000"/>
                                    </p:animScale>
                                    <p:animScale>
                                      <p:cBhvr>
                                        <p:cTn id="24" dur="166" decel="50000">
                                          <p:stCondLst>
                                            <p:cond delay="1338"/>
                                          </p:stCondLst>
                                        </p:cTn>
                                        <p:tgtEl>
                                          <p:spTgt spid="9"/>
                                        </p:tgtEl>
                                      </p:cBhvr>
                                      <p:to x="100000" y="100000"/>
                                    </p:animScale>
                                    <p:animScale>
                                      <p:cBhvr>
                                        <p:cTn id="25" dur="26">
                                          <p:stCondLst>
                                            <p:cond delay="1642"/>
                                          </p:stCondLst>
                                        </p:cTn>
                                        <p:tgtEl>
                                          <p:spTgt spid="9"/>
                                        </p:tgtEl>
                                      </p:cBhvr>
                                      <p:to x="100000" y="90000"/>
                                    </p:animScale>
                                    <p:animScale>
                                      <p:cBhvr>
                                        <p:cTn id="26" dur="166" decel="50000">
                                          <p:stCondLst>
                                            <p:cond delay="1668"/>
                                          </p:stCondLst>
                                        </p:cTn>
                                        <p:tgtEl>
                                          <p:spTgt spid="9"/>
                                        </p:tgtEl>
                                      </p:cBhvr>
                                      <p:to x="100000" y="100000"/>
                                    </p:animScale>
                                    <p:animScale>
                                      <p:cBhvr>
                                        <p:cTn id="27" dur="26">
                                          <p:stCondLst>
                                            <p:cond delay="1808"/>
                                          </p:stCondLst>
                                        </p:cTn>
                                        <p:tgtEl>
                                          <p:spTgt spid="9"/>
                                        </p:tgtEl>
                                      </p:cBhvr>
                                      <p:to x="100000" y="95000"/>
                                    </p:animScale>
                                    <p:animScale>
                                      <p:cBhvr>
                                        <p:cTn id="28" dur="166" decel="50000">
                                          <p:stCondLst>
                                            <p:cond delay="1834"/>
                                          </p:stCondLst>
                                        </p:cTn>
                                        <p:tgtEl>
                                          <p:spTgt spid="9"/>
                                        </p:tgtEl>
                                      </p:cBhvr>
                                      <p:to x="100000" y="100000"/>
                                    </p:animScale>
                                    <p:set>
                                      <p:cBhvr>
                                        <p:cTn id="29" dur="1" fill="hold">
                                          <p:stCondLst>
                                            <p:cond delay="1999"/>
                                          </p:stCondLst>
                                        </p:cTn>
                                        <p:tgtEl>
                                          <p:spTgt spid="9"/>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6" presetClass="exit" presetSubtype="0" fill="hold" grpId="0" nodeType="clickEffect">
                                  <p:stCondLst>
                                    <p:cond delay="0"/>
                                  </p:stCondLst>
                                  <p:childTnLst>
                                    <p:animEffect transition="out" filter="wipe(down)">
                                      <p:cBhvr>
                                        <p:cTn id="33" dur="180" accel="50000">
                                          <p:stCondLst>
                                            <p:cond delay="1820"/>
                                          </p:stCondLst>
                                        </p:cTn>
                                        <p:tgtEl>
                                          <p:spTgt spid="15"/>
                                        </p:tgtEl>
                                      </p:cBhvr>
                                    </p:animEffect>
                                    <p:anim calcmode="lin" valueType="num">
                                      <p:cBhvr>
                                        <p:cTn id="34" dur="1822" tmFilter="0,0; 0.14,0.31; 0.43,0.73; 0.71,0.91; 1.0,1.0">
                                          <p:stCondLst>
                                            <p:cond delay="0"/>
                                          </p:stCondLst>
                                        </p:cTn>
                                        <p:tgtEl>
                                          <p:spTgt spid="15"/>
                                        </p:tgtEl>
                                        <p:attrNameLst>
                                          <p:attrName>ppt_x</p:attrName>
                                        </p:attrNameLst>
                                      </p:cBhvr>
                                      <p:tavLst>
                                        <p:tav tm="0">
                                          <p:val>
                                            <p:strVal val="ppt_x"/>
                                          </p:val>
                                        </p:tav>
                                        <p:tav tm="100000">
                                          <p:val>
                                            <p:strVal val="#ppt_x+0.25"/>
                                          </p:val>
                                        </p:tav>
                                      </p:tavLst>
                                    </p:anim>
                                    <p:anim calcmode="lin" valueType="num">
                                      <p:cBhvr>
                                        <p:cTn id="35" dur="178">
                                          <p:stCondLst>
                                            <p:cond delay="1822"/>
                                          </p:stCondLst>
                                        </p:cTn>
                                        <p:tgtEl>
                                          <p:spTgt spid="15"/>
                                        </p:tgtEl>
                                        <p:attrNameLst>
                                          <p:attrName>ppt_x</p:attrName>
                                        </p:attrNameLst>
                                      </p:cBhvr>
                                      <p:tavLst>
                                        <p:tav tm="0">
                                          <p:val>
                                            <p:strVal val="ppt_x"/>
                                          </p:val>
                                        </p:tav>
                                        <p:tav tm="100000">
                                          <p:val>
                                            <p:strVal val="ppt_x"/>
                                          </p:val>
                                        </p:tav>
                                      </p:tavLst>
                                    </p:anim>
                                    <p:anim calcmode="lin" valueType="num">
                                      <p:cBhvr>
                                        <p:cTn id="36" dur="664" tmFilter="0.0,0.0;0.25,0.07;0.50,0.2;0.75,0.467;1.0,1.0">
                                          <p:stCondLst>
                                            <p:cond delay="0"/>
                                          </p:stCondLst>
                                        </p:cTn>
                                        <p:tgtEl>
                                          <p:spTgt spid="1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7" dur="664" tmFilter="0, 0; 0.125,0.2665; 0.25,0.4; 0.375,0.465; 0.5,0.5;  0.625,0.535; 0.75,0.6; 0.875,0.7335; 1,1">
                                          <p:stCondLst>
                                            <p:cond delay="664"/>
                                          </p:stCondLst>
                                        </p:cTn>
                                        <p:tgtEl>
                                          <p:spTgt spid="1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8" dur="332" tmFilter="0, 0; 0.125,0.2665; 0.25,0.4; 0.375,0.465; 0.5,0.5;  0.625,0.535; 0.75,0.6; 0.875,0.7335; 1,1">
                                          <p:stCondLst>
                                            <p:cond delay="1324"/>
                                          </p:stCondLst>
                                        </p:cTn>
                                        <p:tgtEl>
                                          <p:spTgt spid="1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9" dur="164" tmFilter="0, 0; 0.125,0.2665; 0.25,0.4; 0.375,0.465; 0.5,0.5;  0.625,0.535; 0.75,0.6; 0.875,0.7335; 1,1">
                                          <p:stCondLst>
                                            <p:cond delay="1656"/>
                                          </p:stCondLst>
                                        </p:cTn>
                                        <p:tgtEl>
                                          <p:spTgt spid="1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0" dur="180" accel="50000">
                                          <p:stCondLst>
                                            <p:cond delay="1820"/>
                                          </p:stCondLst>
                                        </p:cTn>
                                        <p:tgtEl>
                                          <p:spTgt spid="15"/>
                                        </p:tgtEl>
                                        <p:attrNameLst>
                                          <p:attrName>ppt_y</p:attrName>
                                        </p:attrNameLst>
                                      </p:cBhvr>
                                      <p:tavLst>
                                        <p:tav tm="0">
                                          <p:val>
                                            <p:strVal val="ppt_y"/>
                                          </p:val>
                                        </p:tav>
                                        <p:tav tm="100000">
                                          <p:val>
                                            <p:strVal val="ppt_y+ppt_h"/>
                                          </p:val>
                                        </p:tav>
                                      </p:tavLst>
                                    </p:anim>
                                    <p:animScale>
                                      <p:cBhvr>
                                        <p:cTn id="41" dur="26">
                                          <p:stCondLst>
                                            <p:cond delay="620"/>
                                          </p:stCondLst>
                                        </p:cTn>
                                        <p:tgtEl>
                                          <p:spTgt spid="15"/>
                                        </p:tgtEl>
                                      </p:cBhvr>
                                      <p:to x="100000" y="60000"/>
                                    </p:animScale>
                                    <p:animScale>
                                      <p:cBhvr>
                                        <p:cTn id="42" dur="166" decel="50000">
                                          <p:stCondLst>
                                            <p:cond delay="646"/>
                                          </p:stCondLst>
                                        </p:cTn>
                                        <p:tgtEl>
                                          <p:spTgt spid="15"/>
                                        </p:tgtEl>
                                      </p:cBhvr>
                                      <p:to x="100000" y="100000"/>
                                    </p:animScale>
                                    <p:animScale>
                                      <p:cBhvr>
                                        <p:cTn id="43" dur="26">
                                          <p:stCondLst>
                                            <p:cond delay="1312"/>
                                          </p:stCondLst>
                                        </p:cTn>
                                        <p:tgtEl>
                                          <p:spTgt spid="15"/>
                                        </p:tgtEl>
                                      </p:cBhvr>
                                      <p:to x="100000" y="80000"/>
                                    </p:animScale>
                                    <p:animScale>
                                      <p:cBhvr>
                                        <p:cTn id="44" dur="166" decel="50000">
                                          <p:stCondLst>
                                            <p:cond delay="1338"/>
                                          </p:stCondLst>
                                        </p:cTn>
                                        <p:tgtEl>
                                          <p:spTgt spid="15"/>
                                        </p:tgtEl>
                                      </p:cBhvr>
                                      <p:to x="100000" y="100000"/>
                                    </p:animScale>
                                    <p:animScale>
                                      <p:cBhvr>
                                        <p:cTn id="45" dur="26">
                                          <p:stCondLst>
                                            <p:cond delay="1642"/>
                                          </p:stCondLst>
                                        </p:cTn>
                                        <p:tgtEl>
                                          <p:spTgt spid="15"/>
                                        </p:tgtEl>
                                      </p:cBhvr>
                                      <p:to x="100000" y="90000"/>
                                    </p:animScale>
                                    <p:animScale>
                                      <p:cBhvr>
                                        <p:cTn id="46" dur="166" decel="50000">
                                          <p:stCondLst>
                                            <p:cond delay="1668"/>
                                          </p:stCondLst>
                                        </p:cTn>
                                        <p:tgtEl>
                                          <p:spTgt spid="15"/>
                                        </p:tgtEl>
                                      </p:cBhvr>
                                      <p:to x="100000" y="100000"/>
                                    </p:animScale>
                                    <p:animScale>
                                      <p:cBhvr>
                                        <p:cTn id="47" dur="26">
                                          <p:stCondLst>
                                            <p:cond delay="1808"/>
                                          </p:stCondLst>
                                        </p:cTn>
                                        <p:tgtEl>
                                          <p:spTgt spid="15"/>
                                        </p:tgtEl>
                                      </p:cBhvr>
                                      <p:to x="100000" y="95000"/>
                                    </p:animScale>
                                    <p:animScale>
                                      <p:cBhvr>
                                        <p:cTn id="48" dur="166" decel="50000">
                                          <p:stCondLst>
                                            <p:cond delay="1834"/>
                                          </p:stCondLst>
                                        </p:cTn>
                                        <p:tgtEl>
                                          <p:spTgt spid="15"/>
                                        </p:tgtEl>
                                      </p:cBhvr>
                                      <p:to x="100000" y="100000"/>
                                    </p:animScale>
                                    <p:set>
                                      <p:cBhvr>
                                        <p:cTn id="49" dur="1" fill="hold">
                                          <p:stCondLst>
                                            <p:cond delay="1999"/>
                                          </p:stCondLst>
                                        </p:cTn>
                                        <p:tgtEl>
                                          <p:spTgt spid="1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37" presetClass="path" presetSubtype="0" accel="50000" decel="50000" fill="hold" grpId="0" nodeType="clickEffect">
                                  <p:stCondLst>
                                    <p:cond delay="0"/>
                                  </p:stCondLst>
                                  <p:childTnLst>
                                    <p:animMotion origin="layout" path="M -2.22222E-6 3.33333E-6 L 0.02743 -0.04556 C 0.03316 -0.05556 0.03768 -0.07084 0.03768 -0.08695 C 0.03768 -0.10361 0.03281 -0.11723 0.02622 -0.12778 L -0.00017 -0.17611 " pathEditMode="relative" rAng="16200000" ptsTypes="FffFF">
                                      <p:cBhvr>
                                        <p:cTn id="53" dur="2000" fill="hold"/>
                                        <p:tgtEl>
                                          <p:spTgt spid="12"/>
                                        </p:tgtEl>
                                        <p:attrNameLst>
                                          <p:attrName>ppt_x</p:attrName>
                                          <p:attrName>ppt_y</p:attrName>
                                        </p:attrNameLst>
                                      </p:cBhvr>
                                      <p:rCtr x="1875" y="-8806"/>
                                    </p:animMotion>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1000"/>
                                        <p:tgtEl>
                                          <p:spTgt spid="18"/>
                                        </p:tgtEl>
                                      </p:cBhvr>
                                    </p:animEffect>
                                    <p:anim calcmode="lin" valueType="num">
                                      <p:cBhvr>
                                        <p:cTn id="65" dur="1000" fill="hold"/>
                                        <p:tgtEl>
                                          <p:spTgt spid="18"/>
                                        </p:tgtEl>
                                        <p:attrNameLst>
                                          <p:attrName>ppt_x</p:attrName>
                                        </p:attrNameLst>
                                      </p:cBhvr>
                                      <p:tavLst>
                                        <p:tav tm="0">
                                          <p:val>
                                            <p:strVal val="#ppt_x"/>
                                          </p:val>
                                        </p:tav>
                                        <p:tav tm="100000">
                                          <p:val>
                                            <p:strVal val="#ppt_x"/>
                                          </p:val>
                                        </p:tav>
                                      </p:tavLst>
                                    </p:anim>
                                    <p:anim calcmode="lin" valueType="num">
                                      <p:cBhvr>
                                        <p:cTn id="66" dur="1000" fill="hold"/>
                                        <p:tgtEl>
                                          <p:spTgt spid="18"/>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4" grpId="0" animBg="1"/>
      <p:bldP spid="18" grpId="0" animBg="1"/>
      <p:bldP spid="12" grpId="0" animBg="1"/>
      <p:bldP spid="1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827854" y="2678952"/>
            <a:ext cx="1440160" cy="104123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600" dirty="0" smtClean="0"/>
              <a:t>ロード</a:t>
            </a:r>
            <a:r>
              <a:rPr kumimoji="1" lang="en-US" altLang="ja-JP" sz="1600" dirty="0" smtClean="0"/>
              <a:t/>
            </a:r>
            <a:br>
              <a:rPr kumimoji="1" lang="en-US" altLang="ja-JP" sz="1600" dirty="0" smtClean="0"/>
            </a:br>
            <a:r>
              <a:rPr kumimoji="1" lang="ja-JP" altLang="en-US" sz="1600" dirty="0" smtClean="0"/>
              <a:t>バランサー</a:t>
            </a:r>
            <a:endParaRPr kumimoji="1" lang="ja-JP" altLang="en-US" sz="1600" dirty="0"/>
          </a:p>
        </p:txBody>
      </p:sp>
      <p:sp>
        <p:nvSpPr>
          <p:cNvPr id="2" name="タイトル 1"/>
          <p:cNvSpPr>
            <a:spLocks noGrp="1"/>
          </p:cNvSpPr>
          <p:nvPr>
            <p:ph type="title"/>
          </p:nvPr>
        </p:nvSpPr>
        <p:spPr/>
        <p:txBody>
          <a:bodyPr>
            <a:normAutofit fontScale="90000"/>
          </a:bodyPr>
          <a:lstStyle/>
          <a:p>
            <a:r>
              <a:rPr kumimoji="1" lang="ja-JP" altLang="en-US" dirty="0" smtClean="0"/>
              <a:t>大規模サーバーの構成（まとめ）</a:t>
            </a:r>
            <a:endParaRPr kumimoji="1" lang="ja-JP" altLang="en-US" dirty="0"/>
          </a:p>
        </p:txBody>
      </p:sp>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54</a:t>
            </a:fld>
            <a:endParaRPr kumimoji="1" lang="ja-JP" altLang="en-US" dirty="0"/>
          </a:p>
        </p:txBody>
      </p:sp>
      <p:sp>
        <p:nvSpPr>
          <p:cNvPr id="6" name="正方形/長方形 5"/>
          <p:cNvSpPr/>
          <p:nvPr/>
        </p:nvSpPr>
        <p:spPr>
          <a:xfrm>
            <a:off x="2808683" y="1633364"/>
            <a:ext cx="1152128" cy="35283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t>WEB</a:t>
            </a:r>
          </a:p>
          <a:p>
            <a:pPr algn="ctr"/>
            <a:r>
              <a:rPr lang="ja-JP" altLang="en-US" dirty="0"/>
              <a:t>サーバー</a:t>
            </a:r>
            <a:endParaRPr kumimoji="1" lang="ja-JP" altLang="en-US" dirty="0"/>
          </a:p>
        </p:txBody>
      </p:sp>
      <p:sp>
        <p:nvSpPr>
          <p:cNvPr id="7" name="正方形/長方形 6"/>
          <p:cNvSpPr/>
          <p:nvPr/>
        </p:nvSpPr>
        <p:spPr>
          <a:xfrm>
            <a:off x="4475685" y="1821076"/>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8" name="正方形/長方形 7"/>
          <p:cNvSpPr/>
          <p:nvPr/>
        </p:nvSpPr>
        <p:spPr>
          <a:xfrm>
            <a:off x="4464867" y="2728866"/>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9" name="正方形/長方形 8"/>
          <p:cNvSpPr/>
          <p:nvPr/>
        </p:nvSpPr>
        <p:spPr>
          <a:xfrm>
            <a:off x="4464867" y="3433564"/>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sp>
        <p:nvSpPr>
          <p:cNvPr id="10" name="正方形/長方形 9"/>
          <p:cNvSpPr/>
          <p:nvPr/>
        </p:nvSpPr>
        <p:spPr>
          <a:xfrm>
            <a:off x="4464867" y="4372795"/>
            <a:ext cx="2232248" cy="632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アプリケーションサーバー</a:t>
            </a:r>
            <a:endParaRPr kumimoji="1" lang="ja-JP" altLang="en-US" dirty="0"/>
          </a:p>
        </p:txBody>
      </p:sp>
      <p:cxnSp>
        <p:nvCxnSpPr>
          <p:cNvPr id="11" name="直線コネクタ 10"/>
          <p:cNvCxnSpPr>
            <a:endCxn id="7" idx="1"/>
          </p:cNvCxnSpPr>
          <p:nvPr/>
        </p:nvCxnSpPr>
        <p:spPr>
          <a:xfrm>
            <a:off x="3960811" y="2137421"/>
            <a:ext cx="51487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直線コネクタ 11"/>
          <p:cNvCxnSpPr>
            <a:endCxn id="8" idx="1"/>
          </p:cNvCxnSpPr>
          <p:nvPr/>
        </p:nvCxnSpPr>
        <p:spPr>
          <a:xfrm>
            <a:off x="3960811" y="3045211"/>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直線コネクタ 12"/>
          <p:cNvCxnSpPr>
            <a:endCxn id="9" idx="1"/>
          </p:cNvCxnSpPr>
          <p:nvPr/>
        </p:nvCxnSpPr>
        <p:spPr>
          <a:xfrm>
            <a:off x="3960811" y="3749909"/>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4" name="直線コネクタ 13"/>
          <p:cNvCxnSpPr>
            <a:endCxn id="10" idx="1"/>
          </p:cNvCxnSpPr>
          <p:nvPr/>
        </p:nvCxnSpPr>
        <p:spPr>
          <a:xfrm>
            <a:off x="3960811" y="4689140"/>
            <a:ext cx="504056" cy="0"/>
          </a:xfrm>
          <a:prstGeom prst="line">
            <a:avLst/>
          </a:prstGeom>
        </p:spPr>
        <p:style>
          <a:lnRef idx="3">
            <a:schemeClr val="accent3"/>
          </a:lnRef>
          <a:fillRef idx="0">
            <a:schemeClr val="accent3"/>
          </a:fillRef>
          <a:effectRef idx="2">
            <a:schemeClr val="accent3"/>
          </a:effectRef>
          <a:fontRef idx="minor">
            <a:schemeClr val="tx1"/>
          </a:fontRef>
        </p:style>
      </p:cxnSp>
      <p:sp>
        <p:nvSpPr>
          <p:cNvPr id="16" name="正方形/長方形 15"/>
          <p:cNvSpPr/>
          <p:nvPr/>
        </p:nvSpPr>
        <p:spPr>
          <a:xfrm>
            <a:off x="2880691" y="1683601"/>
            <a:ext cx="1008112" cy="1112811"/>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en-US" altLang="ja-JP" sz="1600" dirty="0" smtClean="0"/>
              <a:t>WEB</a:t>
            </a:r>
          </a:p>
          <a:p>
            <a:pPr algn="ctr"/>
            <a:r>
              <a:rPr lang="ja-JP" altLang="en-US" sz="1600" dirty="0"/>
              <a:t>サーバー</a:t>
            </a:r>
            <a:endParaRPr kumimoji="1" lang="ja-JP" altLang="en-US" sz="1600" dirty="0"/>
          </a:p>
        </p:txBody>
      </p:sp>
      <p:sp>
        <p:nvSpPr>
          <p:cNvPr id="17" name="正方形/長方形 16"/>
          <p:cNvSpPr/>
          <p:nvPr/>
        </p:nvSpPr>
        <p:spPr>
          <a:xfrm>
            <a:off x="2880691" y="2841154"/>
            <a:ext cx="1008112" cy="1112811"/>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en-US" altLang="ja-JP" sz="1600" dirty="0" smtClean="0"/>
              <a:t>WEB</a:t>
            </a:r>
          </a:p>
          <a:p>
            <a:pPr algn="ctr"/>
            <a:r>
              <a:rPr lang="ja-JP" altLang="en-US" sz="1600" dirty="0"/>
              <a:t>サーバー</a:t>
            </a:r>
            <a:endParaRPr kumimoji="1" lang="ja-JP" altLang="en-US" sz="1600" dirty="0"/>
          </a:p>
        </p:txBody>
      </p:sp>
      <p:sp>
        <p:nvSpPr>
          <p:cNvPr id="18" name="正方形/長方形 17"/>
          <p:cNvSpPr/>
          <p:nvPr/>
        </p:nvSpPr>
        <p:spPr>
          <a:xfrm>
            <a:off x="2880691" y="3972660"/>
            <a:ext cx="1008112" cy="1112811"/>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en-US" altLang="ja-JP" sz="1600" dirty="0" smtClean="0"/>
              <a:t>WEB</a:t>
            </a:r>
          </a:p>
          <a:p>
            <a:pPr algn="ctr"/>
            <a:r>
              <a:rPr lang="ja-JP" altLang="en-US" sz="1600" dirty="0"/>
              <a:t>サーバー</a:t>
            </a:r>
            <a:endParaRPr kumimoji="1" lang="ja-JP" altLang="en-US" sz="1600" dirty="0"/>
          </a:p>
        </p:txBody>
      </p:sp>
      <p:sp>
        <p:nvSpPr>
          <p:cNvPr id="19" name="正方形/長方形 18"/>
          <p:cNvSpPr/>
          <p:nvPr/>
        </p:nvSpPr>
        <p:spPr>
          <a:xfrm>
            <a:off x="541310" y="1277973"/>
            <a:ext cx="1440160" cy="8594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1600" dirty="0" smtClean="0"/>
              <a:t>DNS</a:t>
            </a:r>
          </a:p>
          <a:p>
            <a:pPr algn="ctr"/>
            <a:r>
              <a:rPr lang="ja-JP" altLang="en-US" sz="1600" dirty="0"/>
              <a:t>サーバー</a:t>
            </a:r>
            <a:endParaRPr kumimoji="1" lang="ja-JP" altLang="en-US" sz="1600" dirty="0"/>
          </a:p>
        </p:txBody>
      </p:sp>
      <p:sp>
        <p:nvSpPr>
          <p:cNvPr id="20" name="正方形/長方形 19"/>
          <p:cNvSpPr/>
          <p:nvPr/>
        </p:nvSpPr>
        <p:spPr>
          <a:xfrm>
            <a:off x="693710" y="1430373"/>
            <a:ext cx="1440160" cy="8594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1600" dirty="0" smtClean="0"/>
              <a:t>DNS</a:t>
            </a:r>
          </a:p>
          <a:p>
            <a:pPr algn="ctr"/>
            <a:r>
              <a:rPr lang="ja-JP" altLang="en-US" sz="1600" dirty="0"/>
              <a:t>サーバー</a:t>
            </a:r>
            <a:endParaRPr kumimoji="1" lang="ja-JP" altLang="en-US" sz="1600" dirty="0"/>
          </a:p>
        </p:txBody>
      </p:sp>
      <p:cxnSp>
        <p:nvCxnSpPr>
          <p:cNvPr id="21" name="直線矢印コネクタ 20"/>
          <p:cNvCxnSpPr>
            <a:endCxn id="16" idx="1"/>
          </p:cNvCxnSpPr>
          <p:nvPr/>
        </p:nvCxnSpPr>
        <p:spPr>
          <a:xfrm flipV="1">
            <a:off x="2133870" y="2240007"/>
            <a:ext cx="746821" cy="827571"/>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2" name="直線矢印コネクタ 21"/>
          <p:cNvCxnSpPr>
            <a:stCxn id="35" idx="3"/>
            <a:endCxn id="17" idx="1"/>
          </p:cNvCxnSpPr>
          <p:nvPr/>
        </p:nvCxnSpPr>
        <p:spPr>
          <a:xfrm>
            <a:off x="2174167" y="3067578"/>
            <a:ext cx="706524" cy="32998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3" name="直線矢印コネクタ 22"/>
          <p:cNvCxnSpPr>
            <a:stCxn id="35" idx="3"/>
          </p:cNvCxnSpPr>
          <p:nvPr/>
        </p:nvCxnSpPr>
        <p:spPr>
          <a:xfrm>
            <a:off x="2174167" y="3067578"/>
            <a:ext cx="706524" cy="1305217"/>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pic>
        <p:nvPicPr>
          <p:cNvPr id="24"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2839" y="3749909"/>
            <a:ext cx="18288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T:\TEMP\raito\Temporary Internet Files\Content.IE5\RSXC6YCA\MC90043481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347" y="3749909"/>
            <a:ext cx="1828800" cy="1524000"/>
          </a:xfrm>
          <a:prstGeom prst="rect">
            <a:avLst/>
          </a:prstGeom>
          <a:noFill/>
          <a:extLst>
            <a:ext uri="{909E8E84-426E-40DD-AFC4-6F175D3DCCD1}">
              <a14:hiddenFill xmlns:a14="http://schemas.microsoft.com/office/drawing/2010/main">
                <a:solidFill>
                  <a:srgbClr val="FFFFFF"/>
                </a:solidFill>
              </a14:hiddenFill>
            </a:ext>
          </a:extLst>
        </p:spPr>
      </p:pic>
      <p:sp>
        <p:nvSpPr>
          <p:cNvPr id="27" name="正方形/長方形 26"/>
          <p:cNvSpPr/>
          <p:nvPr/>
        </p:nvSpPr>
        <p:spPr>
          <a:xfrm>
            <a:off x="7207224" y="1633364"/>
            <a:ext cx="1634548" cy="35283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t>データベース</a:t>
            </a:r>
            <a:endParaRPr kumimoji="1" lang="en-US" altLang="ja-JP" dirty="0" smtClean="0"/>
          </a:p>
          <a:p>
            <a:pPr algn="ctr"/>
            <a:r>
              <a:rPr lang="ja-JP" altLang="en-US" dirty="0"/>
              <a:t>サーバー</a:t>
            </a:r>
            <a:endParaRPr kumimoji="1" lang="ja-JP" altLang="en-US" dirty="0"/>
          </a:p>
        </p:txBody>
      </p:sp>
      <p:cxnSp>
        <p:nvCxnSpPr>
          <p:cNvPr id="28" name="直線コネクタ 27"/>
          <p:cNvCxnSpPr/>
          <p:nvPr/>
        </p:nvCxnSpPr>
        <p:spPr>
          <a:xfrm>
            <a:off x="6692350" y="1949709"/>
            <a:ext cx="51487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9" name="直線コネクタ 28"/>
          <p:cNvCxnSpPr/>
          <p:nvPr/>
        </p:nvCxnSpPr>
        <p:spPr>
          <a:xfrm>
            <a:off x="6692350" y="2957821"/>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0" name="直線コネクタ 29"/>
          <p:cNvCxnSpPr/>
          <p:nvPr/>
        </p:nvCxnSpPr>
        <p:spPr>
          <a:xfrm>
            <a:off x="6692350" y="3882566"/>
            <a:ext cx="50405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1" name="直線コネクタ 30"/>
          <p:cNvCxnSpPr/>
          <p:nvPr/>
        </p:nvCxnSpPr>
        <p:spPr>
          <a:xfrm>
            <a:off x="6692350" y="4845411"/>
            <a:ext cx="504056" cy="0"/>
          </a:xfrm>
          <a:prstGeom prst="line">
            <a:avLst/>
          </a:prstGeom>
        </p:spPr>
        <p:style>
          <a:lnRef idx="3">
            <a:schemeClr val="accent3"/>
          </a:lnRef>
          <a:fillRef idx="0">
            <a:schemeClr val="accent3"/>
          </a:fillRef>
          <a:effectRef idx="2">
            <a:schemeClr val="accent3"/>
          </a:effectRef>
          <a:fontRef idx="minor">
            <a:schemeClr val="tx1"/>
          </a:fontRef>
        </p:style>
      </p:cxnSp>
      <p:sp>
        <p:nvSpPr>
          <p:cNvPr id="32" name="正方形/長方形 31"/>
          <p:cNvSpPr/>
          <p:nvPr/>
        </p:nvSpPr>
        <p:spPr>
          <a:xfrm>
            <a:off x="7279232" y="1777380"/>
            <a:ext cx="1440160" cy="1343473"/>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600" dirty="0" smtClean="0"/>
              <a:t>データベース</a:t>
            </a:r>
            <a:endParaRPr kumimoji="1" lang="en-US" altLang="ja-JP" sz="1600" dirty="0" smtClean="0"/>
          </a:p>
          <a:p>
            <a:pPr algn="ctr"/>
            <a:r>
              <a:rPr lang="ja-JP" altLang="en-US" sz="1600" dirty="0"/>
              <a:t>サーバー</a:t>
            </a:r>
            <a:endParaRPr kumimoji="1" lang="ja-JP" altLang="en-US" sz="1600" dirty="0"/>
          </a:p>
        </p:txBody>
      </p:sp>
      <p:sp>
        <p:nvSpPr>
          <p:cNvPr id="33" name="正方形/長方形 32"/>
          <p:cNvSpPr/>
          <p:nvPr/>
        </p:nvSpPr>
        <p:spPr>
          <a:xfrm>
            <a:off x="7279232" y="3588195"/>
            <a:ext cx="1440160" cy="1343473"/>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600" dirty="0" smtClean="0"/>
              <a:t>データベース</a:t>
            </a:r>
            <a:endParaRPr kumimoji="1" lang="en-US" altLang="ja-JP" sz="1600" dirty="0" smtClean="0"/>
          </a:p>
          <a:p>
            <a:pPr algn="ctr"/>
            <a:r>
              <a:rPr lang="ja-JP" altLang="en-US" sz="1600" dirty="0"/>
              <a:t>サーバー</a:t>
            </a:r>
            <a:endParaRPr kumimoji="1" lang="ja-JP" altLang="en-US" sz="1600" dirty="0"/>
          </a:p>
        </p:txBody>
      </p:sp>
      <p:sp>
        <p:nvSpPr>
          <p:cNvPr id="34" name="上下矢印 33"/>
          <p:cNvSpPr/>
          <p:nvPr/>
        </p:nvSpPr>
        <p:spPr>
          <a:xfrm>
            <a:off x="7628454" y="2970532"/>
            <a:ext cx="792088" cy="800726"/>
          </a:xfrm>
          <a:prstGeom prst="upDownArrow">
            <a:avLst>
              <a:gd name="adj1" fmla="val 47644"/>
              <a:gd name="adj2" fmla="val 3232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同期</a:t>
            </a:r>
            <a:endParaRPr kumimoji="1" lang="ja-JP" altLang="en-US" dirty="0"/>
          </a:p>
        </p:txBody>
      </p:sp>
      <p:sp>
        <p:nvSpPr>
          <p:cNvPr id="35" name="正方形/長方形 34"/>
          <p:cNvSpPr/>
          <p:nvPr/>
        </p:nvSpPr>
        <p:spPr>
          <a:xfrm>
            <a:off x="734007" y="2546961"/>
            <a:ext cx="1440160" cy="104123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600" dirty="0" smtClean="0"/>
              <a:t>ロード</a:t>
            </a:r>
            <a:endParaRPr kumimoji="1" lang="en-US" altLang="ja-JP" sz="1600" dirty="0" smtClean="0"/>
          </a:p>
          <a:p>
            <a:pPr algn="ctr"/>
            <a:r>
              <a:rPr lang="ja-JP" altLang="en-US" sz="1600" dirty="0"/>
              <a:t>バランサー</a:t>
            </a:r>
            <a:endParaRPr kumimoji="1" lang="ja-JP" altLang="en-US" sz="1600" dirty="0"/>
          </a:p>
        </p:txBody>
      </p:sp>
      <p:cxnSp>
        <p:nvCxnSpPr>
          <p:cNvPr id="42" name="直線矢印コネクタ 41"/>
          <p:cNvCxnSpPr/>
          <p:nvPr/>
        </p:nvCxnSpPr>
        <p:spPr>
          <a:xfrm>
            <a:off x="1565107" y="2137421"/>
            <a:ext cx="0" cy="58449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5" name="直線矢印コネクタ 44"/>
          <p:cNvCxnSpPr/>
          <p:nvPr/>
        </p:nvCxnSpPr>
        <p:spPr>
          <a:xfrm>
            <a:off x="1226636" y="2144376"/>
            <a:ext cx="0" cy="238468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8" name="円/楕円 47"/>
          <p:cNvSpPr/>
          <p:nvPr/>
        </p:nvSpPr>
        <p:spPr>
          <a:xfrm>
            <a:off x="395536" y="4529065"/>
            <a:ext cx="1944216" cy="47642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別サイトへ</a:t>
            </a:r>
            <a:endParaRPr kumimoji="1" lang="ja-JP" altLang="en-US" dirty="0"/>
          </a:p>
        </p:txBody>
      </p:sp>
    </p:spTree>
    <p:extLst>
      <p:ext uri="{BB962C8B-B14F-4D97-AF65-F5344CB8AC3E}">
        <p14:creationId xmlns:p14="http://schemas.microsoft.com/office/powerpoint/2010/main" val="341408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additive="base">
                                        <p:cTn id="21" dur="500" fill="hold"/>
                                        <p:tgtEl>
                                          <p:spTgt spid="35"/>
                                        </p:tgtEl>
                                        <p:attrNameLst>
                                          <p:attrName>ppt_x</p:attrName>
                                        </p:attrNameLst>
                                      </p:cBhvr>
                                      <p:tavLst>
                                        <p:tav tm="0">
                                          <p:val>
                                            <p:strVal val="#ppt_x"/>
                                          </p:val>
                                        </p:tav>
                                        <p:tav tm="100000">
                                          <p:val>
                                            <p:strVal val="#ppt_x"/>
                                          </p:val>
                                        </p:tav>
                                      </p:tavLst>
                                    </p:anim>
                                    <p:anim calcmode="lin" valueType="num">
                                      <p:cBhvr additive="base">
                                        <p:cTn id="22" dur="500" fill="hold"/>
                                        <p:tgtEl>
                                          <p:spTgt spid="3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arn(inVertical)">
                                      <p:cBhvr>
                                        <p:cTn id="31" dur="500"/>
                                        <p:tgtEl>
                                          <p:spTgt spid="22"/>
                                        </p:tgtEl>
                                      </p:cBhvr>
                                    </p:animEffect>
                                  </p:childTnLst>
                                </p:cTn>
                              </p:par>
                              <p:par>
                                <p:cTn id="32" presetID="16" presetClass="entr" presetSubtype="21"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barn(inVertical)">
                                      <p:cBhvr>
                                        <p:cTn id="34" dur="500"/>
                                        <p:tgtEl>
                                          <p:spTgt spid="21"/>
                                        </p:tgtEl>
                                      </p:cBhvr>
                                    </p:animEffect>
                                  </p:childTnLst>
                                </p:cTn>
                              </p:par>
                              <p:par>
                                <p:cTn id="35" presetID="16" presetClass="entr" presetSubtype="21"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arn(inVertic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arn(inVertic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xit" presetSubtype="4" fill="hold" nodeType="clickEffect">
                                  <p:stCondLst>
                                    <p:cond delay="0"/>
                                  </p:stCondLst>
                                  <p:childTnLst>
                                    <p:anim calcmode="lin" valueType="num">
                                      <p:cBhvr additive="base">
                                        <p:cTn id="51" dur="500"/>
                                        <p:tgtEl>
                                          <p:spTgt spid="23"/>
                                        </p:tgtEl>
                                        <p:attrNameLst>
                                          <p:attrName>ppt_x</p:attrName>
                                        </p:attrNameLst>
                                      </p:cBhvr>
                                      <p:tavLst>
                                        <p:tav tm="0">
                                          <p:val>
                                            <p:strVal val="ppt_x"/>
                                          </p:val>
                                        </p:tav>
                                        <p:tav tm="100000">
                                          <p:val>
                                            <p:strVal val="ppt_x"/>
                                          </p:val>
                                        </p:tav>
                                      </p:tavLst>
                                    </p:anim>
                                    <p:anim calcmode="lin" valueType="num">
                                      <p:cBhvr additive="base">
                                        <p:cTn id="52" dur="500"/>
                                        <p:tgtEl>
                                          <p:spTgt spid="23"/>
                                        </p:tgtEl>
                                        <p:attrNameLst>
                                          <p:attrName>ppt_y</p:attrName>
                                        </p:attrNameLst>
                                      </p:cBhvr>
                                      <p:tavLst>
                                        <p:tav tm="0">
                                          <p:val>
                                            <p:strVal val="ppt_y"/>
                                          </p:val>
                                        </p:tav>
                                        <p:tav tm="100000">
                                          <p:val>
                                            <p:strVal val="1+ppt_h/2"/>
                                          </p:val>
                                        </p:tav>
                                      </p:tavLst>
                                    </p:anim>
                                    <p:set>
                                      <p:cBhvr>
                                        <p:cTn id="53" dur="1" fill="hold">
                                          <p:stCondLst>
                                            <p:cond delay="499"/>
                                          </p:stCondLst>
                                        </p:cTn>
                                        <p:tgtEl>
                                          <p:spTgt spid="23"/>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31" presetClass="exit" presetSubtype="0" fill="hold" grpId="0" nodeType="clickEffect">
                                  <p:stCondLst>
                                    <p:cond delay="0"/>
                                  </p:stCondLst>
                                  <p:childTnLst>
                                    <p:anim calcmode="lin" valueType="num">
                                      <p:cBhvr>
                                        <p:cTn id="57" dur="1000"/>
                                        <p:tgtEl>
                                          <p:spTgt spid="27"/>
                                        </p:tgtEl>
                                        <p:attrNameLst>
                                          <p:attrName>ppt_w</p:attrName>
                                        </p:attrNameLst>
                                      </p:cBhvr>
                                      <p:tavLst>
                                        <p:tav tm="0">
                                          <p:val>
                                            <p:strVal val="ppt_w"/>
                                          </p:val>
                                        </p:tav>
                                        <p:tav tm="100000">
                                          <p:val>
                                            <p:fltVal val="0"/>
                                          </p:val>
                                        </p:tav>
                                      </p:tavLst>
                                    </p:anim>
                                    <p:anim calcmode="lin" valueType="num">
                                      <p:cBhvr>
                                        <p:cTn id="58" dur="1000"/>
                                        <p:tgtEl>
                                          <p:spTgt spid="27"/>
                                        </p:tgtEl>
                                        <p:attrNameLst>
                                          <p:attrName>ppt_h</p:attrName>
                                        </p:attrNameLst>
                                      </p:cBhvr>
                                      <p:tavLst>
                                        <p:tav tm="0">
                                          <p:val>
                                            <p:strVal val="ppt_h"/>
                                          </p:val>
                                        </p:tav>
                                        <p:tav tm="100000">
                                          <p:val>
                                            <p:fltVal val="0"/>
                                          </p:val>
                                        </p:tav>
                                      </p:tavLst>
                                    </p:anim>
                                    <p:anim calcmode="lin" valueType="num">
                                      <p:cBhvr>
                                        <p:cTn id="59" dur="1000"/>
                                        <p:tgtEl>
                                          <p:spTgt spid="27"/>
                                        </p:tgtEl>
                                        <p:attrNameLst>
                                          <p:attrName>style.rotation</p:attrName>
                                        </p:attrNameLst>
                                      </p:cBhvr>
                                      <p:tavLst>
                                        <p:tav tm="0">
                                          <p:val>
                                            <p:fltVal val="0"/>
                                          </p:val>
                                        </p:tav>
                                        <p:tav tm="100000">
                                          <p:val>
                                            <p:fltVal val="90"/>
                                          </p:val>
                                        </p:tav>
                                      </p:tavLst>
                                    </p:anim>
                                    <p:animEffect transition="out" filter="fade">
                                      <p:cBhvr>
                                        <p:cTn id="60" dur="1000"/>
                                        <p:tgtEl>
                                          <p:spTgt spid="27"/>
                                        </p:tgtEl>
                                      </p:cBhvr>
                                    </p:animEffect>
                                    <p:set>
                                      <p:cBhvr>
                                        <p:cTn id="61" dur="1" fill="hold">
                                          <p:stCondLst>
                                            <p:cond delay="999"/>
                                          </p:stCondLst>
                                        </p:cTn>
                                        <p:tgtEl>
                                          <p:spTgt spid="27"/>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additive="base">
                                        <p:cTn id="66" dur="500" fill="hold"/>
                                        <p:tgtEl>
                                          <p:spTgt spid="32"/>
                                        </p:tgtEl>
                                        <p:attrNameLst>
                                          <p:attrName>ppt_x</p:attrName>
                                        </p:attrNameLst>
                                      </p:cBhvr>
                                      <p:tavLst>
                                        <p:tav tm="0">
                                          <p:val>
                                            <p:strVal val="#ppt_x"/>
                                          </p:val>
                                        </p:tav>
                                        <p:tav tm="100000">
                                          <p:val>
                                            <p:strVal val="#ppt_x"/>
                                          </p:val>
                                        </p:tav>
                                      </p:tavLst>
                                    </p:anim>
                                    <p:anim calcmode="lin" valueType="num">
                                      <p:cBhvr additive="base">
                                        <p:cTn id="67" dur="500" fill="hold"/>
                                        <p:tgtEl>
                                          <p:spTgt spid="32"/>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3"/>
                                        </p:tgtEl>
                                        <p:attrNameLst>
                                          <p:attrName>style.visibility</p:attrName>
                                        </p:attrNameLst>
                                      </p:cBhvr>
                                      <p:to>
                                        <p:strVal val="visible"/>
                                      </p:to>
                                    </p:set>
                                    <p:anim calcmode="lin" valueType="num">
                                      <p:cBhvr additive="base">
                                        <p:cTn id="70" dur="500" fill="hold"/>
                                        <p:tgtEl>
                                          <p:spTgt spid="33"/>
                                        </p:tgtEl>
                                        <p:attrNameLst>
                                          <p:attrName>ppt_x</p:attrName>
                                        </p:attrNameLst>
                                      </p:cBhvr>
                                      <p:tavLst>
                                        <p:tav tm="0">
                                          <p:val>
                                            <p:strVal val="#ppt_x"/>
                                          </p:val>
                                        </p:tav>
                                        <p:tav tm="100000">
                                          <p:val>
                                            <p:strVal val="#ppt_x"/>
                                          </p:val>
                                        </p:tav>
                                      </p:tavLst>
                                    </p:anim>
                                    <p:anim calcmode="lin" valueType="num">
                                      <p:cBhvr additive="base">
                                        <p:cTn id="71" dur="500" fill="hold"/>
                                        <p:tgtEl>
                                          <p:spTgt spid="33"/>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additive="base">
                                        <p:cTn id="74" dur="500" fill="hold"/>
                                        <p:tgtEl>
                                          <p:spTgt spid="34"/>
                                        </p:tgtEl>
                                        <p:attrNameLst>
                                          <p:attrName>ppt_x</p:attrName>
                                        </p:attrNameLst>
                                      </p:cBhvr>
                                      <p:tavLst>
                                        <p:tav tm="0">
                                          <p:val>
                                            <p:strVal val="#ppt_x"/>
                                          </p:val>
                                        </p:tav>
                                        <p:tav tm="100000">
                                          <p:val>
                                            <p:strVal val="#ppt_x"/>
                                          </p:val>
                                        </p:tav>
                                      </p:tavLst>
                                    </p:anim>
                                    <p:anim calcmode="lin" valueType="num">
                                      <p:cBhvr additive="base">
                                        <p:cTn id="75"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fill="hold"/>
                                        <p:tgtEl>
                                          <p:spTgt spid="19"/>
                                        </p:tgtEl>
                                        <p:attrNameLst>
                                          <p:attrName>ppt_x</p:attrName>
                                        </p:attrNameLst>
                                      </p:cBhvr>
                                      <p:tavLst>
                                        <p:tav tm="0">
                                          <p:val>
                                            <p:strVal val="#ppt_x"/>
                                          </p:val>
                                        </p:tav>
                                        <p:tav tm="100000">
                                          <p:val>
                                            <p:strVal val="#ppt_x"/>
                                          </p:val>
                                        </p:tav>
                                      </p:tavLst>
                                    </p:anim>
                                    <p:anim calcmode="lin" valueType="num">
                                      <p:cBhvr additive="base">
                                        <p:cTn id="81" dur="500" fill="hold"/>
                                        <p:tgtEl>
                                          <p:spTgt spid="19"/>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20"/>
                                        </p:tgtEl>
                                        <p:attrNameLst>
                                          <p:attrName>style.visibility</p:attrName>
                                        </p:attrNameLst>
                                      </p:cBhvr>
                                      <p:to>
                                        <p:strVal val="visible"/>
                                      </p:to>
                                    </p:set>
                                    <p:anim calcmode="lin" valueType="num">
                                      <p:cBhvr additive="base">
                                        <p:cTn id="84" dur="500" fill="hold"/>
                                        <p:tgtEl>
                                          <p:spTgt spid="20"/>
                                        </p:tgtEl>
                                        <p:attrNameLst>
                                          <p:attrName>ppt_x</p:attrName>
                                        </p:attrNameLst>
                                      </p:cBhvr>
                                      <p:tavLst>
                                        <p:tav tm="0">
                                          <p:val>
                                            <p:strVal val="#ppt_x"/>
                                          </p:val>
                                        </p:tav>
                                        <p:tav tm="100000">
                                          <p:val>
                                            <p:strVal val="#ppt_x"/>
                                          </p:val>
                                        </p:tav>
                                      </p:tavLst>
                                    </p:anim>
                                    <p:anim calcmode="lin" valueType="num">
                                      <p:cBhvr additive="base">
                                        <p:cTn id="8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nodeType="clickEffect">
                                  <p:stCondLst>
                                    <p:cond delay="0"/>
                                  </p:stCondLst>
                                  <p:childTnLst>
                                    <p:set>
                                      <p:cBhvr>
                                        <p:cTn id="89" dur="1" fill="hold">
                                          <p:stCondLst>
                                            <p:cond delay="0"/>
                                          </p:stCondLst>
                                        </p:cTn>
                                        <p:tgtEl>
                                          <p:spTgt spid="42"/>
                                        </p:tgtEl>
                                        <p:attrNameLst>
                                          <p:attrName>style.visibility</p:attrName>
                                        </p:attrNameLst>
                                      </p:cBhvr>
                                      <p:to>
                                        <p:strVal val="visible"/>
                                      </p:to>
                                    </p:set>
                                    <p:animEffect transition="in" filter="barn(inVertical)">
                                      <p:cBhvr>
                                        <p:cTn id="90" dur="500"/>
                                        <p:tgtEl>
                                          <p:spTgt spid="42"/>
                                        </p:tgtEl>
                                      </p:cBhvr>
                                    </p:animEffect>
                                  </p:childTnLst>
                                </p:cTn>
                              </p:par>
                              <p:par>
                                <p:cTn id="91" presetID="16" presetClass="entr" presetSubtype="21" fill="hold" nodeType="withEffect">
                                  <p:stCondLst>
                                    <p:cond delay="0"/>
                                  </p:stCondLst>
                                  <p:childTnLst>
                                    <p:set>
                                      <p:cBhvr>
                                        <p:cTn id="92" dur="1" fill="hold">
                                          <p:stCondLst>
                                            <p:cond delay="0"/>
                                          </p:stCondLst>
                                        </p:cTn>
                                        <p:tgtEl>
                                          <p:spTgt spid="45"/>
                                        </p:tgtEl>
                                        <p:attrNameLst>
                                          <p:attrName>style.visibility</p:attrName>
                                        </p:attrNameLst>
                                      </p:cBhvr>
                                      <p:to>
                                        <p:strVal val="visible"/>
                                      </p:to>
                                    </p:set>
                                    <p:animEffect transition="in" filter="barn(inVertical)">
                                      <p:cBhvr>
                                        <p:cTn id="93" dur="500"/>
                                        <p:tgtEl>
                                          <p:spTgt spid="45"/>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48"/>
                                        </p:tgtEl>
                                        <p:attrNameLst>
                                          <p:attrName>style.visibility</p:attrName>
                                        </p:attrNameLst>
                                      </p:cBhvr>
                                      <p:to>
                                        <p:strVal val="visible"/>
                                      </p:to>
                                    </p:set>
                                    <p:animEffect transition="in" filter="barn(inVertical)">
                                      <p:cBhvr>
                                        <p:cTn id="96"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6" grpId="0" animBg="1"/>
      <p:bldP spid="17" grpId="0" animBg="1"/>
      <p:bldP spid="18" grpId="0" animBg="1"/>
      <p:bldP spid="19" grpId="0" animBg="1"/>
      <p:bldP spid="20" grpId="0" animBg="1"/>
      <p:bldP spid="27" grpId="0" animBg="1"/>
      <p:bldP spid="32" grpId="0" animBg="1"/>
      <p:bldP spid="33" grpId="0" animBg="1"/>
      <p:bldP spid="34" grpId="0" animBg="1"/>
      <p:bldP spid="35" grpId="0" animBg="1"/>
      <p:bldP spid="4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まとめ～今回の目標のおさらい</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932418661"/>
              </p:ext>
            </p:extLst>
          </p:nvPr>
        </p:nvGraphicFramePr>
        <p:xfrm>
          <a:off x="457200" y="1341180"/>
          <a:ext cx="7239000" cy="3556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55</a:t>
            </a:fld>
            <a:endParaRPr kumimoji="1" lang="ja-JP" altLang="en-US" dirty="0"/>
          </a:p>
        </p:txBody>
      </p:sp>
      <p:sp>
        <p:nvSpPr>
          <p:cNvPr id="7" name="角丸四角形 6"/>
          <p:cNvSpPr/>
          <p:nvPr/>
        </p:nvSpPr>
        <p:spPr>
          <a:xfrm>
            <a:off x="4644008" y="1537353"/>
            <a:ext cx="230425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稼働率と</a:t>
            </a:r>
            <a:r>
              <a:rPr kumimoji="1" lang="en-US" altLang="ja-JP" dirty="0" smtClean="0"/>
              <a:t/>
            </a:r>
            <a:br>
              <a:rPr kumimoji="1" lang="en-US" altLang="ja-JP" dirty="0" smtClean="0"/>
            </a:br>
            <a:r>
              <a:rPr kumimoji="1" lang="ja-JP" altLang="en-US" dirty="0" smtClean="0"/>
              <a:t>スループット</a:t>
            </a:r>
            <a:endParaRPr kumimoji="1" lang="ja-JP" altLang="en-US" dirty="0"/>
          </a:p>
        </p:txBody>
      </p:sp>
      <p:sp>
        <p:nvSpPr>
          <p:cNvPr id="8" name="角丸四角形 7"/>
          <p:cNvSpPr/>
          <p:nvPr/>
        </p:nvSpPr>
        <p:spPr>
          <a:xfrm>
            <a:off x="5148064" y="2797493"/>
            <a:ext cx="216024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ディスクアクセスの遅さと緩和策</a:t>
            </a:r>
            <a:endParaRPr kumimoji="1" lang="ja-JP" altLang="en-US" dirty="0"/>
          </a:p>
        </p:txBody>
      </p:sp>
      <p:sp>
        <p:nvSpPr>
          <p:cNvPr id="9" name="角丸四角形 8"/>
          <p:cNvSpPr/>
          <p:nvPr/>
        </p:nvSpPr>
        <p:spPr>
          <a:xfrm>
            <a:off x="5652120" y="4009628"/>
            <a:ext cx="2088232" cy="8280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データベースのストレージ構築</a:t>
            </a:r>
            <a:endParaRPr lang="en-US" altLang="ja-JP" dirty="0" smtClean="0"/>
          </a:p>
        </p:txBody>
      </p:sp>
      <p:graphicFrame>
        <p:nvGraphicFramePr>
          <p:cNvPr id="10" name="コンテンツ プレースホルダー 4"/>
          <p:cNvGraphicFramePr>
            <a:graphicFrameLocks/>
          </p:cNvGraphicFramePr>
          <p:nvPr>
            <p:extLst>
              <p:ext uri="{D42A27DB-BD31-4B8C-83A1-F6EECF244321}">
                <p14:modId xmlns:p14="http://schemas.microsoft.com/office/powerpoint/2010/main" val="1232210970"/>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9099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ポータルサイト</a:t>
            </a:r>
            <a:r>
              <a:rPr lang="ja-JP" altLang="en-US" dirty="0" smtClean="0"/>
              <a:t>と</a:t>
            </a:r>
            <a:r>
              <a:rPr lang="ja-JP" altLang="en-US" dirty="0"/>
              <a:t>は</a:t>
            </a:r>
            <a:r>
              <a:rPr lang="ja-JP" altLang="en-US" dirty="0" smtClean="0"/>
              <a:t>？</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04923939"/>
              </p:ext>
            </p:extLst>
          </p:nvPr>
        </p:nvGraphicFramePr>
        <p:xfrm>
          <a:off x="457200" y="1341180"/>
          <a:ext cx="7239000" cy="3496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6</a:t>
            </a:fld>
            <a:endParaRPr kumimoji="1" lang="ja-JP" altLang="en-US" dirty="0"/>
          </a:p>
        </p:txBody>
      </p:sp>
      <p:graphicFrame>
        <p:nvGraphicFramePr>
          <p:cNvPr id="6" name="コンテンツ プレースホルダー 4"/>
          <p:cNvGraphicFramePr>
            <a:graphicFrameLocks/>
          </p:cNvGraphicFramePr>
          <p:nvPr>
            <p:extLst>
              <p:ext uri="{D42A27DB-BD31-4B8C-83A1-F6EECF244321}">
                <p14:modId xmlns:p14="http://schemas.microsoft.com/office/powerpoint/2010/main" val="1486423863"/>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26"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60033" y="1010936"/>
            <a:ext cx="3024335"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029332" y="1717374"/>
            <a:ext cx="2719132"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07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547FFE2D-340D-45FB-A0AE-86B1B1443B5C}"/>
                                            </p:graphicEl>
                                          </p:spTgt>
                                        </p:tgtEl>
                                        <p:attrNameLst>
                                          <p:attrName>style.visibility</p:attrName>
                                        </p:attrNameLst>
                                      </p:cBhvr>
                                      <p:to>
                                        <p:strVal val="visible"/>
                                      </p:to>
                                    </p:set>
                                    <p:animEffect transition="in" filter="fade">
                                      <p:cBhvr>
                                        <p:cTn id="7" dur="1000"/>
                                        <p:tgtEl>
                                          <p:spTgt spid="5">
                                            <p:graphicEl>
                                              <a:dgm id="{547FFE2D-340D-45FB-A0AE-86B1B1443B5C}"/>
                                            </p:graphicEl>
                                          </p:spTgt>
                                        </p:tgtEl>
                                      </p:cBhvr>
                                    </p:animEffect>
                                    <p:anim calcmode="lin" valueType="num">
                                      <p:cBhvr>
                                        <p:cTn id="8" dur="1000" fill="hold"/>
                                        <p:tgtEl>
                                          <p:spTgt spid="5">
                                            <p:graphicEl>
                                              <a:dgm id="{547FFE2D-340D-45FB-A0AE-86B1B1443B5C}"/>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547FFE2D-340D-45FB-A0AE-86B1B1443B5C}"/>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E48A641D-8829-4233-8829-785EC0D3B1ED}"/>
                                            </p:graphicEl>
                                          </p:spTgt>
                                        </p:tgtEl>
                                        <p:attrNameLst>
                                          <p:attrName>style.visibility</p:attrName>
                                        </p:attrNameLst>
                                      </p:cBhvr>
                                      <p:to>
                                        <p:strVal val="visible"/>
                                      </p:to>
                                    </p:set>
                                    <p:animEffect transition="in" filter="fade">
                                      <p:cBhvr>
                                        <p:cTn id="14" dur="1000"/>
                                        <p:tgtEl>
                                          <p:spTgt spid="5">
                                            <p:graphicEl>
                                              <a:dgm id="{E48A641D-8829-4233-8829-785EC0D3B1ED}"/>
                                            </p:graphicEl>
                                          </p:spTgt>
                                        </p:tgtEl>
                                      </p:cBhvr>
                                    </p:animEffect>
                                    <p:anim calcmode="lin" valueType="num">
                                      <p:cBhvr>
                                        <p:cTn id="15" dur="1000" fill="hold"/>
                                        <p:tgtEl>
                                          <p:spTgt spid="5">
                                            <p:graphicEl>
                                              <a:dgm id="{E48A641D-8829-4233-8829-785EC0D3B1ED}"/>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E48A641D-8829-4233-8829-785EC0D3B1ED}"/>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031A1887-91A8-42FA-93F4-B353C6F88B9D}"/>
                                            </p:graphicEl>
                                          </p:spTgt>
                                        </p:tgtEl>
                                        <p:attrNameLst>
                                          <p:attrName>style.visibility</p:attrName>
                                        </p:attrNameLst>
                                      </p:cBhvr>
                                      <p:to>
                                        <p:strVal val="visible"/>
                                      </p:to>
                                    </p:set>
                                    <p:animEffect transition="in" filter="fade">
                                      <p:cBhvr>
                                        <p:cTn id="21" dur="1000"/>
                                        <p:tgtEl>
                                          <p:spTgt spid="5">
                                            <p:graphicEl>
                                              <a:dgm id="{031A1887-91A8-42FA-93F4-B353C6F88B9D}"/>
                                            </p:graphicEl>
                                          </p:spTgt>
                                        </p:tgtEl>
                                      </p:cBhvr>
                                    </p:animEffect>
                                    <p:anim calcmode="lin" valueType="num">
                                      <p:cBhvr>
                                        <p:cTn id="22" dur="1000" fill="hold"/>
                                        <p:tgtEl>
                                          <p:spTgt spid="5">
                                            <p:graphicEl>
                                              <a:dgm id="{031A1887-91A8-42FA-93F4-B353C6F88B9D}"/>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031A1887-91A8-42FA-93F4-B353C6F88B9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ED3F15F9-7D7E-4BAA-9DFA-997D5F97F241}"/>
                                            </p:graphicEl>
                                          </p:spTgt>
                                        </p:tgtEl>
                                        <p:attrNameLst>
                                          <p:attrName>style.visibility</p:attrName>
                                        </p:attrNameLst>
                                      </p:cBhvr>
                                      <p:to>
                                        <p:strVal val="visible"/>
                                      </p:to>
                                    </p:set>
                                    <p:animEffect transition="in" filter="fade">
                                      <p:cBhvr>
                                        <p:cTn id="28" dur="1000"/>
                                        <p:tgtEl>
                                          <p:spTgt spid="5">
                                            <p:graphicEl>
                                              <a:dgm id="{ED3F15F9-7D7E-4BAA-9DFA-997D5F97F241}"/>
                                            </p:graphicEl>
                                          </p:spTgt>
                                        </p:tgtEl>
                                      </p:cBhvr>
                                    </p:animEffect>
                                    <p:anim calcmode="lin" valueType="num">
                                      <p:cBhvr>
                                        <p:cTn id="29" dur="1000" fill="hold"/>
                                        <p:tgtEl>
                                          <p:spTgt spid="5">
                                            <p:graphicEl>
                                              <a:dgm id="{ED3F15F9-7D7E-4BAA-9DFA-997D5F97F241}"/>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ED3F15F9-7D7E-4BAA-9DFA-997D5F97F241}"/>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Effect transition="in" filter="fade">
                                      <p:cBhvr>
                                        <p:cTn id="35" dur="1000"/>
                                        <p:tgtEl>
                                          <p:spTgt spid="1026"/>
                                        </p:tgtEl>
                                      </p:cBhvr>
                                    </p:animEffect>
                                    <p:anim calcmode="lin" valueType="num">
                                      <p:cBhvr>
                                        <p:cTn id="36" dur="1000" fill="hold"/>
                                        <p:tgtEl>
                                          <p:spTgt spid="1026"/>
                                        </p:tgtEl>
                                        <p:attrNameLst>
                                          <p:attrName>ppt_x</p:attrName>
                                        </p:attrNameLst>
                                      </p:cBhvr>
                                      <p:tavLst>
                                        <p:tav tm="0">
                                          <p:val>
                                            <p:strVal val="#ppt_x"/>
                                          </p:val>
                                        </p:tav>
                                        <p:tav tm="100000">
                                          <p:val>
                                            <p:strVal val="#ppt_x"/>
                                          </p:val>
                                        </p:tav>
                                      </p:tavLst>
                                    </p:anim>
                                    <p:anim calcmode="lin" valueType="num">
                                      <p:cBhvr>
                                        <p:cTn id="37"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27"/>
                                        </p:tgtEl>
                                        <p:attrNameLst>
                                          <p:attrName>style.visibility</p:attrName>
                                        </p:attrNameLst>
                                      </p:cBhvr>
                                      <p:to>
                                        <p:strVal val="visible"/>
                                      </p:to>
                                    </p:set>
                                    <p:animEffect transition="in" filter="fade">
                                      <p:cBhvr>
                                        <p:cTn id="42" dur="1000"/>
                                        <p:tgtEl>
                                          <p:spTgt spid="1027"/>
                                        </p:tgtEl>
                                      </p:cBhvr>
                                    </p:animEffect>
                                    <p:anim calcmode="lin" valueType="num">
                                      <p:cBhvr>
                                        <p:cTn id="43" dur="1000" fill="hold"/>
                                        <p:tgtEl>
                                          <p:spTgt spid="1027"/>
                                        </p:tgtEl>
                                        <p:attrNameLst>
                                          <p:attrName>ppt_x</p:attrName>
                                        </p:attrNameLst>
                                      </p:cBhvr>
                                      <p:tavLst>
                                        <p:tav tm="0">
                                          <p:val>
                                            <p:strVal val="#ppt_x"/>
                                          </p:val>
                                        </p:tav>
                                        <p:tav tm="100000">
                                          <p:val>
                                            <p:strVal val="#ppt_x"/>
                                          </p:val>
                                        </p:tav>
                                      </p:tavLst>
                                    </p:anim>
                                    <p:anim calcmode="lin" valueType="num">
                                      <p:cBhvr>
                                        <p:cTn id="4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graphicEl>
                                              <a:dgm id="{0F787E67-A3CD-4F8B-AF2F-EB5C7BB4D74F}"/>
                                            </p:graphicEl>
                                          </p:spTgt>
                                        </p:tgtEl>
                                        <p:attrNameLst>
                                          <p:attrName>style.visibility</p:attrName>
                                        </p:attrNameLst>
                                      </p:cBhvr>
                                      <p:to>
                                        <p:strVal val="visible"/>
                                      </p:to>
                                    </p:set>
                                    <p:animEffect transition="in" filter="fade">
                                      <p:cBhvr>
                                        <p:cTn id="49" dur="1000"/>
                                        <p:tgtEl>
                                          <p:spTgt spid="5">
                                            <p:graphicEl>
                                              <a:dgm id="{0F787E67-A3CD-4F8B-AF2F-EB5C7BB4D74F}"/>
                                            </p:graphicEl>
                                          </p:spTgt>
                                        </p:tgtEl>
                                      </p:cBhvr>
                                    </p:animEffect>
                                    <p:anim calcmode="lin" valueType="num">
                                      <p:cBhvr>
                                        <p:cTn id="50" dur="1000" fill="hold"/>
                                        <p:tgtEl>
                                          <p:spTgt spid="5">
                                            <p:graphicEl>
                                              <a:dgm id="{0F787E67-A3CD-4F8B-AF2F-EB5C7BB4D74F}"/>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0F787E67-A3CD-4F8B-AF2F-EB5C7BB4D74F}"/>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graphicEl>
                                              <a:dgm id="{7EE5DD18-FDD7-40C3-8C27-6B02B48BAA24}"/>
                                            </p:graphicEl>
                                          </p:spTgt>
                                        </p:tgtEl>
                                        <p:attrNameLst>
                                          <p:attrName>style.visibility</p:attrName>
                                        </p:attrNameLst>
                                      </p:cBhvr>
                                      <p:to>
                                        <p:strVal val="visible"/>
                                      </p:to>
                                    </p:set>
                                    <p:animEffect transition="in" filter="fade">
                                      <p:cBhvr>
                                        <p:cTn id="56" dur="1000"/>
                                        <p:tgtEl>
                                          <p:spTgt spid="5">
                                            <p:graphicEl>
                                              <a:dgm id="{7EE5DD18-FDD7-40C3-8C27-6B02B48BAA24}"/>
                                            </p:graphicEl>
                                          </p:spTgt>
                                        </p:tgtEl>
                                      </p:cBhvr>
                                    </p:animEffect>
                                    <p:anim calcmode="lin" valueType="num">
                                      <p:cBhvr>
                                        <p:cTn id="57" dur="1000" fill="hold"/>
                                        <p:tgtEl>
                                          <p:spTgt spid="5">
                                            <p:graphicEl>
                                              <a:dgm id="{7EE5DD18-FDD7-40C3-8C27-6B02B48BAA24}"/>
                                            </p:graphicEl>
                                          </p:spTgt>
                                        </p:tgtEl>
                                        <p:attrNameLst>
                                          <p:attrName>ppt_x</p:attrName>
                                        </p:attrNameLst>
                                      </p:cBhvr>
                                      <p:tavLst>
                                        <p:tav tm="0">
                                          <p:val>
                                            <p:strVal val="#ppt_x"/>
                                          </p:val>
                                        </p:tav>
                                        <p:tav tm="100000">
                                          <p:val>
                                            <p:strVal val="#ppt_x"/>
                                          </p:val>
                                        </p:tav>
                                      </p:tavLst>
                                    </p:anim>
                                    <p:anim calcmode="lin" valueType="num">
                                      <p:cBhvr>
                                        <p:cTn id="58" dur="1000" fill="hold"/>
                                        <p:tgtEl>
                                          <p:spTgt spid="5">
                                            <p:graphicEl>
                                              <a:dgm id="{7EE5DD18-FDD7-40C3-8C27-6B02B48BAA2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目標設定</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470283276"/>
              </p:ext>
            </p:extLst>
          </p:nvPr>
        </p:nvGraphicFramePr>
        <p:xfrm>
          <a:off x="457200" y="1717373"/>
          <a:ext cx="7239000" cy="30603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7</a:t>
            </a:fld>
            <a:endParaRPr kumimoji="1" lang="ja-JP" altLang="en-US" dirty="0"/>
          </a:p>
        </p:txBody>
      </p:sp>
      <p:graphicFrame>
        <p:nvGraphicFramePr>
          <p:cNvPr id="8" name="コンテンツ プレースホルダー 4"/>
          <p:cNvGraphicFramePr>
            <a:graphicFrameLocks/>
          </p:cNvGraphicFramePr>
          <p:nvPr>
            <p:extLst>
              <p:ext uri="{D42A27DB-BD31-4B8C-83A1-F6EECF244321}">
                <p14:modId xmlns:p14="http://schemas.microsoft.com/office/powerpoint/2010/main" val="2203354665"/>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24952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目標設定：ロードマップ</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39586805"/>
              </p:ext>
            </p:extLst>
          </p:nvPr>
        </p:nvGraphicFramePr>
        <p:xfrm>
          <a:off x="457200" y="1341180"/>
          <a:ext cx="7355160" cy="37365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8</a:t>
            </a:fld>
            <a:endParaRPr kumimoji="1" lang="ja-JP" altLang="en-US" dirty="0"/>
          </a:p>
        </p:txBody>
      </p:sp>
      <p:graphicFrame>
        <p:nvGraphicFramePr>
          <p:cNvPr id="6" name="図表 5"/>
          <p:cNvGraphicFramePr/>
          <p:nvPr>
            <p:extLst>
              <p:ext uri="{D42A27DB-BD31-4B8C-83A1-F6EECF244321}">
                <p14:modId xmlns:p14="http://schemas.microsoft.com/office/powerpoint/2010/main" val="2073776212"/>
              </p:ext>
            </p:extLst>
          </p:nvPr>
        </p:nvGraphicFramePr>
        <p:xfrm>
          <a:off x="323528" y="3517573"/>
          <a:ext cx="2088232" cy="12601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コンテンツ プレースホルダー 4"/>
          <p:cNvGraphicFramePr>
            <a:graphicFrameLocks/>
          </p:cNvGraphicFramePr>
          <p:nvPr>
            <p:extLst>
              <p:ext uri="{D42A27DB-BD31-4B8C-83A1-F6EECF244321}">
                <p14:modId xmlns:p14="http://schemas.microsoft.com/office/powerpoint/2010/main" val="3379382885"/>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図表 7"/>
          <p:cNvGraphicFramePr/>
          <p:nvPr>
            <p:extLst>
              <p:ext uri="{D42A27DB-BD31-4B8C-83A1-F6EECF244321}">
                <p14:modId xmlns:p14="http://schemas.microsoft.com/office/powerpoint/2010/main" val="425311353"/>
              </p:ext>
            </p:extLst>
          </p:nvPr>
        </p:nvGraphicFramePr>
        <p:xfrm>
          <a:off x="2195736" y="3517573"/>
          <a:ext cx="2088232" cy="126014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9" name="図表 8"/>
          <p:cNvGraphicFramePr/>
          <p:nvPr>
            <p:extLst>
              <p:ext uri="{D42A27DB-BD31-4B8C-83A1-F6EECF244321}">
                <p14:modId xmlns:p14="http://schemas.microsoft.com/office/powerpoint/2010/main" val="3795739423"/>
              </p:ext>
            </p:extLst>
          </p:nvPr>
        </p:nvGraphicFramePr>
        <p:xfrm>
          <a:off x="3995936" y="3517573"/>
          <a:ext cx="2088232" cy="126014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10" name="図表 9"/>
          <p:cNvGraphicFramePr/>
          <p:nvPr>
            <p:extLst>
              <p:ext uri="{D42A27DB-BD31-4B8C-83A1-F6EECF244321}">
                <p14:modId xmlns:p14="http://schemas.microsoft.com/office/powerpoint/2010/main" val="994678797"/>
              </p:ext>
            </p:extLst>
          </p:nvPr>
        </p:nvGraphicFramePr>
        <p:xfrm>
          <a:off x="5796136" y="3517573"/>
          <a:ext cx="2088232" cy="1260140"/>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Tree>
    <p:extLst>
      <p:ext uri="{BB962C8B-B14F-4D97-AF65-F5344CB8AC3E}">
        <p14:creationId xmlns:p14="http://schemas.microsoft.com/office/powerpoint/2010/main" val="386586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78121ED8-F70A-405E-80BA-984EC74209CB}"/>
                                            </p:graphicEl>
                                          </p:spTgt>
                                        </p:tgtEl>
                                        <p:attrNameLst>
                                          <p:attrName>style.visibility</p:attrName>
                                        </p:attrNameLst>
                                      </p:cBhvr>
                                      <p:to>
                                        <p:strVal val="visible"/>
                                      </p:to>
                                    </p:set>
                                    <p:animEffect transition="in" filter="fade">
                                      <p:cBhvr>
                                        <p:cTn id="7" dur="1000"/>
                                        <p:tgtEl>
                                          <p:spTgt spid="5">
                                            <p:graphicEl>
                                              <a:dgm id="{78121ED8-F70A-405E-80BA-984EC74209CB}"/>
                                            </p:graphicEl>
                                          </p:spTgt>
                                        </p:tgtEl>
                                      </p:cBhvr>
                                    </p:animEffect>
                                    <p:anim calcmode="lin" valueType="num">
                                      <p:cBhvr>
                                        <p:cTn id="8" dur="1000" fill="hold"/>
                                        <p:tgtEl>
                                          <p:spTgt spid="5">
                                            <p:graphicEl>
                                              <a:dgm id="{78121ED8-F70A-405E-80BA-984EC74209CB}"/>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78121ED8-F70A-405E-80BA-984EC74209CB}"/>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9D91C197-F106-4698-BA58-EA16E3ED08F3}"/>
                                            </p:graphicEl>
                                          </p:spTgt>
                                        </p:tgtEl>
                                        <p:attrNameLst>
                                          <p:attrName>style.visibility</p:attrName>
                                        </p:attrNameLst>
                                      </p:cBhvr>
                                      <p:to>
                                        <p:strVal val="visible"/>
                                      </p:to>
                                    </p:set>
                                    <p:animEffect transition="in" filter="fade">
                                      <p:cBhvr>
                                        <p:cTn id="14" dur="1000"/>
                                        <p:tgtEl>
                                          <p:spTgt spid="5">
                                            <p:graphicEl>
                                              <a:dgm id="{9D91C197-F106-4698-BA58-EA16E3ED08F3}"/>
                                            </p:graphicEl>
                                          </p:spTgt>
                                        </p:tgtEl>
                                      </p:cBhvr>
                                    </p:animEffect>
                                    <p:anim calcmode="lin" valueType="num">
                                      <p:cBhvr>
                                        <p:cTn id="15" dur="1000" fill="hold"/>
                                        <p:tgtEl>
                                          <p:spTgt spid="5">
                                            <p:graphicEl>
                                              <a:dgm id="{9D91C197-F106-4698-BA58-EA16E3ED08F3}"/>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9D91C197-F106-4698-BA58-EA16E3ED08F3}"/>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F546AB3F-A135-4EBA-B9EF-70368AA9FB24}"/>
                                            </p:graphicEl>
                                          </p:spTgt>
                                        </p:tgtEl>
                                        <p:attrNameLst>
                                          <p:attrName>style.visibility</p:attrName>
                                        </p:attrNameLst>
                                      </p:cBhvr>
                                      <p:to>
                                        <p:strVal val="visible"/>
                                      </p:to>
                                    </p:set>
                                    <p:animEffect transition="in" filter="fade">
                                      <p:cBhvr>
                                        <p:cTn id="21" dur="1000"/>
                                        <p:tgtEl>
                                          <p:spTgt spid="5">
                                            <p:graphicEl>
                                              <a:dgm id="{F546AB3F-A135-4EBA-B9EF-70368AA9FB24}"/>
                                            </p:graphicEl>
                                          </p:spTgt>
                                        </p:tgtEl>
                                      </p:cBhvr>
                                    </p:animEffect>
                                    <p:anim calcmode="lin" valueType="num">
                                      <p:cBhvr>
                                        <p:cTn id="22" dur="1000" fill="hold"/>
                                        <p:tgtEl>
                                          <p:spTgt spid="5">
                                            <p:graphicEl>
                                              <a:dgm id="{F546AB3F-A135-4EBA-B9EF-70368AA9FB24}"/>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F546AB3F-A135-4EBA-B9EF-70368AA9FB24}"/>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A52E9810-034C-4B6D-9751-B5593025653F}"/>
                                            </p:graphicEl>
                                          </p:spTgt>
                                        </p:tgtEl>
                                        <p:attrNameLst>
                                          <p:attrName>style.visibility</p:attrName>
                                        </p:attrNameLst>
                                      </p:cBhvr>
                                      <p:to>
                                        <p:strVal val="visible"/>
                                      </p:to>
                                    </p:set>
                                    <p:animEffect transition="in" filter="fade">
                                      <p:cBhvr>
                                        <p:cTn id="28" dur="1000"/>
                                        <p:tgtEl>
                                          <p:spTgt spid="5">
                                            <p:graphicEl>
                                              <a:dgm id="{A52E9810-034C-4B6D-9751-B5593025653F}"/>
                                            </p:graphicEl>
                                          </p:spTgt>
                                        </p:tgtEl>
                                      </p:cBhvr>
                                    </p:animEffect>
                                    <p:anim calcmode="lin" valueType="num">
                                      <p:cBhvr>
                                        <p:cTn id="29" dur="1000" fill="hold"/>
                                        <p:tgtEl>
                                          <p:spTgt spid="5">
                                            <p:graphicEl>
                                              <a:dgm id="{A52E9810-034C-4B6D-9751-B5593025653F}"/>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A52E9810-034C-4B6D-9751-B5593025653F}"/>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4099914A-334E-4486-B7E3-BA2F0A5E4B52}"/>
                                            </p:graphicEl>
                                          </p:spTgt>
                                        </p:tgtEl>
                                        <p:attrNameLst>
                                          <p:attrName>style.visibility</p:attrName>
                                        </p:attrNameLst>
                                      </p:cBhvr>
                                      <p:to>
                                        <p:strVal val="visible"/>
                                      </p:to>
                                    </p:set>
                                    <p:animEffect transition="in" filter="fade">
                                      <p:cBhvr>
                                        <p:cTn id="35" dur="1000"/>
                                        <p:tgtEl>
                                          <p:spTgt spid="6">
                                            <p:graphicEl>
                                              <a:dgm id="{4099914A-334E-4486-B7E3-BA2F0A5E4B52}"/>
                                            </p:graphicEl>
                                          </p:spTgt>
                                        </p:tgtEl>
                                      </p:cBhvr>
                                    </p:animEffect>
                                    <p:anim calcmode="lin" valueType="num">
                                      <p:cBhvr>
                                        <p:cTn id="36" dur="1000" fill="hold"/>
                                        <p:tgtEl>
                                          <p:spTgt spid="6">
                                            <p:graphicEl>
                                              <a:dgm id="{4099914A-334E-4486-B7E3-BA2F0A5E4B52}"/>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4099914A-334E-4486-B7E3-BA2F0A5E4B52}"/>
                                            </p:graphic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6">
                                            <p:graphicEl>
                                              <a:dgm id="{D813239B-1845-493A-B6F7-26F33297C0DD}"/>
                                            </p:graphicEl>
                                          </p:spTgt>
                                        </p:tgtEl>
                                        <p:attrNameLst>
                                          <p:attrName>style.visibility</p:attrName>
                                        </p:attrNameLst>
                                      </p:cBhvr>
                                      <p:to>
                                        <p:strVal val="visible"/>
                                      </p:to>
                                    </p:set>
                                    <p:animEffect transition="in" filter="fade">
                                      <p:cBhvr>
                                        <p:cTn id="40" dur="1000"/>
                                        <p:tgtEl>
                                          <p:spTgt spid="6">
                                            <p:graphicEl>
                                              <a:dgm id="{D813239B-1845-493A-B6F7-26F33297C0DD}"/>
                                            </p:graphicEl>
                                          </p:spTgt>
                                        </p:tgtEl>
                                      </p:cBhvr>
                                    </p:animEffect>
                                    <p:anim calcmode="lin" valueType="num">
                                      <p:cBhvr>
                                        <p:cTn id="41" dur="1000" fill="hold"/>
                                        <p:tgtEl>
                                          <p:spTgt spid="6">
                                            <p:graphicEl>
                                              <a:dgm id="{D813239B-1845-493A-B6F7-26F33297C0DD}"/>
                                            </p:graphicEl>
                                          </p:spTgt>
                                        </p:tgtEl>
                                        <p:attrNameLst>
                                          <p:attrName>ppt_x</p:attrName>
                                        </p:attrNameLst>
                                      </p:cBhvr>
                                      <p:tavLst>
                                        <p:tav tm="0">
                                          <p:val>
                                            <p:strVal val="#ppt_x"/>
                                          </p:val>
                                        </p:tav>
                                        <p:tav tm="100000">
                                          <p:val>
                                            <p:strVal val="#ppt_x"/>
                                          </p:val>
                                        </p:tav>
                                      </p:tavLst>
                                    </p:anim>
                                    <p:anim calcmode="lin" valueType="num">
                                      <p:cBhvr>
                                        <p:cTn id="42" dur="1000" fill="hold"/>
                                        <p:tgtEl>
                                          <p:spTgt spid="6">
                                            <p:graphicEl>
                                              <a:dgm id="{D813239B-1845-493A-B6F7-26F33297C0DD}"/>
                                            </p:graphic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6">
                                            <p:graphicEl>
                                              <a:dgm id="{9D2812F9-1C76-45A5-AA75-6984672DC896}"/>
                                            </p:graphicEl>
                                          </p:spTgt>
                                        </p:tgtEl>
                                        <p:attrNameLst>
                                          <p:attrName>style.visibility</p:attrName>
                                        </p:attrNameLst>
                                      </p:cBhvr>
                                      <p:to>
                                        <p:strVal val="visible"/>
                                      </p:to>
                                    </p:set>
                                    <p:animEffect transition="in" filter="fade">
                                      <p:cBhvr>
                                        <p:cTn id="45" dur="1000"/>
                                        <p:tgtEl>
                                          <p:spTgt spid="6">
                                            <p:graphicEl>
                                              <a:dgm id="{9D2812F9-1C76-45A5-AA75-6984672DC896}"/>
                                            </p:graphicEl>
                                          </p:spTgt>
                                        </p:tgtEl>
                                      </p:cBhvr>
                                    </p:animEffect>
                                    <p:anim calcmode="lin" valueType="num">
                                      <p:cBhvr>
                                        <p:cTn id="46" dur="1000" fill="hold"/>
                                        <p:tgtEl>
                                          <p:spTgt spid="6">
                                            <p:graphicEl>
                                              <a:dgm id="{9D2812F9-1C76-45A5-AA75-6984672DC896}"/>
                                            </p:graphicEl>
                                          </p:spTgt>
                                        </p:tgtEl>
                                        <p:attrNameLst>
                                          <p:attrName>ppt_x</p:attrName>
                                        </p:attrNameLst>
                                      </p:cBhvr>
                                      <p:tavLst>
                                        <p:tav tm="0">
                                          <p:val>
                                            <p:strVal val="#ppt_x"/>
                                          </p:val>
                                        </p:tav>
                                        <p:tav tm="100000">
                                          <p:val>
                                            <p:strVal val="#ppt_x"/>
                                          </p:val>
                                        </p:tav>
                                      </p:tavLst>
                                    </p:anim>
                                    <p:anim calcmode="lin" valueType="num">
                                      <p:cBhvr>
                                        <p:cTn id="47" dur="1000" fill="hold"/>
                                        <p:tgtEl>
                                          <p:spTgt spid="6">
                                            <p:graphicEl>
                                              <a:dgm id="{9D2812F9-1C76-45A5-AA75-6984672DC896}"/>
                                            </p:graphic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8">
                                            <p:graphicEl>
                                              <a:dgm id="{4099914A-334E-4486-B7E3-BA2F0A5E4B52}"/>
                                            </p:graphicEl>
                                          </p:spTgt>
                                        </p:tgtEl>
                                        <p:attrNameLst>
                                          <p:attrName>style.visibility</p:attrName>
                                        </p:attrNameLst>
                                      </p:cBhvr>
                                      <p:to>
                                        <p:strVal val="visible"/>
                                      </p:to>
                                    </p:set>
                                    <p:animEffect transition="in" filter="fade">
                                      <p:cBhvr>
                                        <p:cTn id="52" dur="1000"/>
                                        <p:tgtEl>
                                          <p:spTgt spid="8">
                                            <p:graphicEl>
                                              <a:dgm id="{4099914A-334E-4486-B7E3-BA2F0A5E4B52}"/>
                                            </p:graphicEl>
                                          </p:spTgt>
                                        </p:tgtEl>
                                      </p:cBhvr>
                                    </p:animEffect>
                                    <p:anim calcmode="lin" valueType="num">
                                      <p:cBhvr>
                                        <p:cTn id="53" dur="1000" fill="hold"/>
                                        <p:tgtEl>
                                          <p:spTgt spid="8">
                                            <p:graphicEl>
                                              <a:dgm id="{4099914A-334E-4486-B7E3-BA2F0A5E4B52}"/>
                                            </p:graphicEl>
                                          </p:spTgt>
                                        </p:tgtEl>
                                        <p:attrNameLst>
                                          <p:attrName>ppt_x</p:attrName>
                                        </p:attrNameLst>
                                      </p:cBhvr>
                                      <p:tavLst>
                                        <p:tav tm="0">
                                          <p:val>
                                            <p:strVal val="#ppt_x"/>
                                          </p:val>
                                        </p:tav>
                                        <p:tav tm="100000">
                                          <p:val>
                                            <p:strVal val="#ppt_x"/>
                                          </p:val>
                                        </p:tav>
                                      </p:tavLst>
                                    </p:anim>
                                    <p:anim calcmode="lin" valueType="num">
                                      <p:cBhvr>
                                        <p:cTn id="54" dur="1000" fill="hold"/>
                                        <p:tgtEl>
                                          <p:spTgt spid="8">
                                            <p:graphicEl>
                                              <a:dgm id="{4099914A-334E-4486-B7E3-BA2F0A5E4B52}"/>
                                            </p:graphic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8">
                                            <p:graphicEl>
                                              <a:dgm id="{D813239B-1845-493A-B6F7-26F33297C0DD}"/>
                                            </p:graphicEl>
                                          </p:spTgt>
                                        </p:tgtEl>
                                        <p:attrNameLst>
                                          <p:attrName>style.visibility</p:attrName>
                                        </p:attrNameLst>
                                      </p:cBhvr>
                                      <p:to>
                                        <p:strVal val="visible"/>
                                      </p:to>
                                    </p:set>
                                    <p:animEffect transition="in" filter="fade">
                                      <p:cBhvr>
                                        <p:cTn id="57" dur="1000"/>
                                        <p:tgtEl>
                                          <p:spTgt spid="8">
                                            <p:graphicEl>
                                              <a:dgm id="{D813239B-1845-493A-B6F7-26F33297C0DD}"/>
                                            </p:graphicEl>
                                          </p:spTgt>
                                        </p:tgtEl>
                                      </p:cBhvr>
                                    </p:animEffect>
                                    <p:anim calcmode="lin" valueType="num">
                                      <p:cBhvr>
                                        <p:cTn id="58" dur="1000" fill="hold"/>
                                        <p:tgtEl>
                                          <p:spTgt spid="8">
                                            <p:graphicEl>
                                              <a:dgm id="{D813239B-1845-493A-B6F7-26F33297C0DD}"/>
                                            </p:graphicEl>
                                          </p:spTgt>
                                        </p:tgtEl>
                                        <p:attrNameLst>
                                          <p:attrName>ppt_x</p:attrName>
                                        </p:attrNameLst>
                                      </p:cBhvr>
                                      <p:tavLst>
                                        <p:tav tm="0">
                                          <p:val>
                                            <p:strVal val="#ppt_x"/>
                                          </p:val>
                                        </p:tav>
                                        <p:tav tm="100000">
                                          <p:val>
                                            <p:strVal val="#ppt_x"/>
                                          </p:val>
                                        </p:tav>
                                      </p:tavLst>
                                    </p:anim>
                                    <p:anim calcmode="lin" valueType="num">
                                      <p:cBhvr>
                                        <p:cTn id="59" dur="1000" fill="hold"/>
                                        <p:tgtEl>
                                          <p:spTgt spid="8">
                                            <p:graphicEl>
                                              <a:dgm id="{D813239B-1845-493A-B6F7-26F33297C0DD}"/>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8">
                                            <p:graphicEl>
                                              <a:dgm id="{0701C75B-307A-46FD-84D7-0C6B1D39E8EF}"/>
                                            </p:graphicEl>
                                          </p:spTgt>
                                        </p:tgtEl>
                                        <p:attrNameLst>
                                          <p:attrName>style.visibility</p:attrName>
                                        </p:attrNameLst>
                                      </p:cBhvr>
                                      <p:to>
                                        <p:strVal val="visible"/>
                                      </p:to>
                                    </p:set>
                                    <p:animEffect transition="in" filter="fade">
                                      <p:cBhvr>
                                        <p:cTn id="62" dur="1000"/>
                                        <p:tgtEl>
                                          <p:spTgt spid="8">
                                            <p:graphicEl>
                                              <a:dgm id="{0701C75B-307A-46FD-84D7-0C6B1D39E8EF}"/>
                                            </p:graphicEl>
                                          </p:spTgt>
                                        </p:tgtEl>
                                      </p:cBhvr>
                                    </p:animEffect>
                                    <p:anim calcmode="lin" valueType="num">
                                      <p:cBhvr>
                                        <p:cTn id="63" dur="1000" fill="hold"/>
                                        <p:tgtEl>
                                          <p:spTgt spid="8">
                                            <p:graphicEl>
                                              <a:dgm id="{0701C75B-307A-46FD-84D7-0C6B1D39E8EF}"/>
                                            </p:graphicEl>
                                          </p:spTgt>
                                        </p:tgtEl>
                                        <p:attrNameLst>
                                          <p:attrName>ppt_x</p:attrName>
                                        </p:attrNameLst>
                                      </p:cBhvr>
                                      <p:tavLst>
                                        <p:tav tm="0">
                                          <p:val>
                                            <p:strVal val="#ppt_x"/>
                                          </p:val>
                                        </p:tav>
                                        <p:tav tm="100000">
                                          <p:val>
                                            <p:strVal val="#ppt_x"/>
                                          </p:val>
                                        </p:tav>
                                      </p:tavLst>
                                    </p:anim>
                                    <p:anim calcmode="lin" valueType="num">
                                      <p:cBhvr>
                                        <p:cTn id="64" dur="1000" fill="hold"/>
                                        <p:tgtEl>
                                          <p:spTgt spid="8">
                                            <p:graphicEl>
                                              <a:dgm id="{0701C75B-307A-46FD-84D7-0C6B1D39E8EF}"/>
                                            </p:graphic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9">
                                            <p:graphicEl>
                                              <a:dgm id="{4099914A-334E-4486-B7E3-BA2F0A5E4B52}"/>
                                            </p:graphicEl>
                                          </p:spTgt>
                                        </p:tgtEl>
                                        <p:attrNameLst>
                                          <p:attrName>style.visibility</p:attrName>
                                        </p:attrNameLst>
                                      </p:cBhvr>
                                      <p:to>
                                        <p:strVal val="visible"/>
                                      </p:to>
                                    </p:set>
                                    <p:animEffect transition="in" filter="fade">
                                      <p:cBhvr>
                                        <p:cTn id="69" dur="1000"/>
                                        <p:tgtEl>
                                          <p:spTgt spid="9">
                                            <p:graphicEl>
                                              <a:dgm id="{4099914A-334E-4486-B7E3-BA2F0A5E4B52}"/>
                                            </p:graphicEl>
                                          </p:spTgt>
                                        </p:tgtEl>
                                      </p:cBhvr>
                                    </p:animEffect>
                                    <p:anim calcmode="lin" valueType="num">
                                      <p:cBhvr>
                                        <p:cTn id="70" dur="1000" fill="hold"/>
                                        <p:tgtEl>
                                          <p:spTgt spid="9">
                                            <p:graphicEl>
                                              <a:dgm id="{4099914A-334E-4486-B7E3-BA2F0A5E4B52}"/>
                                            </p:graphicEl>
                                          </p:spTgt>
                                        </p:tgtEl>
                                        <p:attrNameLst>
                                          <p:attrName>ppt_x</p:attrName>
                                        </p:attrNameLst>
                                      </p:cBhvr>
                                      <p:tavLst>
                                        <p:tav tm="0">
                                          <p:val>
                                            <p:strVal val="#ppt_x"/>
                                          </p:val>
                                        </p:tav>
                                        <p:tav tm="100000">
                                          <p:val>
                                            <p:strVal val="#ppt_x"/>
                                          </p:val>
                                        </p:tav>
                                      </p:tavLst>
                                    </p:anim>
                                    <p:anim calcmode="lin" valueType="num">
                                      <p:cBhvr>
                                        <p:cTn id="71" dur="1000" fill="hold"/>
                                        <p:tgtEl>
                                          <p:spTgt spid="9">
                                            <p:graphicEl>
                                              <a:dgm id="{4099914A-334E-4486-B7E3-BA2F0A5E4B52}"/>
                                            </p:graphicEl>
                                          </p:spTgt>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9">
                                            <p:graphicEl>
                                              <a:dgm id="{D813239B-1845-493A-B6F7-26F33297C0DD}"/>
                                            </p:graphicEl>
                                          </p:spTgt>
                                        </p:tgtEl>
                                        <p:attrNameLst>
                                          <p:attrName>style.visibility</p:attrName>
                                        </p:attrNameLst>
                                      </p:cBhvr>
                                      <p:to>
                                        <p:strVal val="visible"/>
                                      </p:to>
                                    </p:set>
                                    <p:animEffect transition="in" filter="fade">
                                      <p:cBhvr>
                                        <p:cTn id="74" dur="1000"/>
                                        <p:tgtEl>
                                          <p:spTgt spid="9">
                                            <p:graphicEl>
                                              <a:dgm id="{D813239B-1845-493A-B6F7-26F33297C0DD}"/>
                                            </p:graphicEl>
                                          </p:spTgt>
                                        </p:tgtEl>
                                      </p:cBhvr>
                                    </p:animEffect>
                                    <p:anim calcmode="lin" valueType="num">
                                      <p:cBhvr>
                                        <p:cTn id="75" dur="1000" fill="hold"/>
                                        <p:tgtEl>
                                          <p:spTgt spid="9">
                                            <p:graphicEl>
                                              <a:dgm id="{D813239B-1845-493A-B6F7-26F33297C0DD}"/>
                                            </p:graphicEl>
                                          </p:spTgt>
                                        </p:tgtEl>
                                        <p:attrNameLst>
                                          <p:attrName>ppt_x</p:attrName>
                                        </p:attrNameLst>
                                      </p:cBhvr>
                                      <p:tavLst>
                                        <p:tav tm="0">
                                          <p:val>
                                            <p:strVal val="#ppt_x"/>
                                          </p:val>
                                        </p:tav>
                                        <p:tav tm="100000">
                                          <p:val>
                                            <p:strVal val="#ppt_x"/>
                                          </p:val>
                                        </p:tav>
                                      </p:tavLst>
                                    </p:anim>
                                    <p:anim calcmode="lin" valueType="num">
                                      <p:cBhvr>
                                        <p:cTn id="76" dur="1000" fill="hold"/>
                                        <p:tgtEl>
                                          <p:spTgt spid="9">
                                            <p:graphicEl>
                                              <a:dgm id="{D813239B-1845-493A-B6F7-26F33297C0DD}"/>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9">
                                            <p:graphicEl>
                                              <a:dgm id="{0701C75B-307A-46FD-84D7-0C6B1D39E8EF}"/>
                                            </p:graphicEl>
                                          </p:spTgt>
                                        </p:tgtEl>
                                        <p:attrNameLst>
                                          <p:attrName>style.visibility</p:attrName>
                                        </p:attrNameLst>
                                      </p:cBhvr>
                                      <p:to>
                                        <p:strVal val="visible"/>
                                      </p:to>
                                    </p:set>
                                    <p:animEffect transition="in" filter="fade">
                                      <p:cBhvr>
                                        <p:cTn id="79" dur="1000"/>
                                        <p:tgtEl>
                                          <p:spTgt spid="9">
                                            <p:graphicEl>
                                              <a:dgm id="{0701C75B-307A-46FD-84D7-0C6B1D39E8EF}"/>
                                            </p:graphicEl>
                                          </p:spTgt>
                                        </p:tgtEl>
                                      </p:cBhvr>
                                    </p:animEffect>
                                    <p:anim calcmode="lin" valueType="num">
                                      <p:cBhvr>
                                        <p:cTn id="80" dur="1000" fill="hold"/>
                                        <p:tgtEl>
                                          <p:spTgt spid="9">
                                            <p:graphicEl>
                                              <a:dgm id="{0701C75B-307A-46FD-84D7-0C6B1D39E8EF}"/>
                                            </p:graphicEl>
                                          </p:spTgt>
                                        </p:tgtEl>
                                        <p:attrNameLst>
                                          <p:attrName>ppt_x</p:attrName>
                                        </p:attrNameLst>
                                      </p:cBhvr>
                                      <p:tavLst>
                                        <p:tav tm="0">
                                          <p:val>
                                            <p:strVal val="#ppt_x"/>
                                          </p:val>
                                        </p:tav>
                                        <p:tav tm="100000">
                                          <p:val>
                                            <p:strVal val="#ppt_x"/>
                                          </p:val>
                                        </p:tav>
                                      </p:tavLst>
                                    </p:anim>
                                    <p:anim calcmode="lin" valueType="num">
                                      <p:cBhvr>
                                        <p:cTn id="81" dur="1000" fill="hold"/>
                                        <p:tgtEl>
                                          <p:spTgt spid="9">
                                            <p:graphicEl>
                                              <a:dgm id="{0701C75B-307A-46FD-84D7-0C6B1D39E8EF}"/>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10">
                                            <p:graphicEl>
                                              <a:dgm id="{4099914A-334E-4486-B7E3-BA2F0A5E4B52}"/>
                                            </p:graphicEl>
                                          </p:spTgt>
                                        </p:tgtEl>
                                        <p:attrNameLst>
                                          <p:attrName>style.visibility</p:attrName>
                                        </p:attrNameLst>
                                      </p:cBhvr>
                                      <p:to>
                                        <p:strVal val="visible"/>
                                      </p:to>
                                    </p:set>
                                    <p:animEffect transition="in" filter="fade">
                                      <p:cBhvr>
                                        <p:cTn id="86" dur="1000"/>
                                        <p:tgtEl>
                                          <p:spTgt spid="10">
                                            <p:graphicEl>
                                              <a:dgm id="{4099914A-334E-4486-B7E3-BA2F0A5E4B52}"/>
                                            </p:graphicEl>
                                          </p:spTgt>
                                        </p:tgtEl>
                                      </p:cBhvr>
                                    </p:animEffect>
                                    <p:anim calcmode="lin" valueType="num">
                                      <p:cBhvr>
                                        <p:cTn id="87" dur="1000" fill="hold"/>
                                        <p:tgtEl>
                                          <p:spTgt spid="10">
                                            <p:graphicEl>
                                              <a:dgm id="{4099914A-334E-4486-B7E3-BA2F0A5E4B52}"/>
                                            </p:graphicEl>
                                          </p:spTgt>
                                        </p:tgtEl>
                                        <p:attrNameLst>
                                          <p:attrName>ppt_x</p:attrName>
                                        </p:attrNameLst>
                                      </p:cBhvr>
                                      <p:tavLst>
                                        <p:tav tm="0">
                                          <p:val>
                                            <p:strVal val="#ppt_x"/>
                                          </p:val>
                                        </p:tav>
                                        <p:tav tm="100000">
                                          <p:val>
                                            <p:strVal val="#ppt_x"/>
                                          </p:val>
                                        </p:tav>
                                      </p:tavLst>
                                    </p:anim>
                                    <p:anim calcmode="lin" valueType="num">
                                      <p:cBhvr>
                                        <p:cTn id="88" dur="1000" fill="hold"/>
                                        <p:tgtEl>
                                          <p:spTgt spid="10">
                                            <p:graphicEl>
                                              <a:dgm id="{4099914A-334E-4486-B7E3-BA2F0A5E4B52}"/>
                                            </p:graphic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10">
                                            <p:graphicEl>
                                              <a:dgm id="{D813239B-1845-493A-B6F7-26F33297C0DD}"/>
                                            </p:graphicEl>
                                          </p:spTgt>
                                        </p:tgtEl>
                                        <p:attrNameLst>
                                          <p:attrName>style.visibility</p:attrName>
                                        </p:attrNameLst>
                                      </p:cBhvr>
                                      <p:to>
                                        <p:strVal val="visible"/>
                                      </p:to>
                                    </p:set>
                                    <p:animEffect transition="in" filter="fade">
                                      <p:cBhvr>
                                        <p:cTn id="93" dur="1000"/>
                                        <p:tgtEl>
                                          <p:spTgt spid="10">
                                            <p:graphicEl>
                                              <a:dgm id="{D813239B-1845-493A-B6F7-26F33297C0DD}"/>
                                            </p:graphicEl>
                                          </p:spTgt>
                                        </p:tgtEl>
                                      </p:cBhvr>
                                    </p:animEffect>
                                    <p:anim calcmode="lin" valueType="num">
                                      <p:cBhvr>
                                        <p:cTn id="94" dur="1000" fill="hold"/>
                                        <p:tgtEl>
                                          <p:spTgt spid="10">
                                            <p:graphicEl>
                                              <a:dgm id="{D813239B-1845-493A-B6F7-26F33297C0DD}"/>
                                            </p:graphicEl>
                                          </p:spTgt>
                                        </p:tgtEl>
                                        <p:attrNameLst>
                                          <p:attrName>ppt_x</p:attrName>
                                        </p:attrNameLst>
                                      </p:cBhvr>
                                      <p:tavLst>
                                        <p:tav tm="0">
                                          <p:val>
                                            <p:strVal val="#ppt_x"/>
                                          </p:val>
                                        </p:tav>
                                        <p:tav tm="100000">
                                          <p:val>
                                            <p:strVal val="#ppt_x"/>
                                          </p:val>
                                        </p:tav>
                                      </p:tavLst>
                                    </p:anim>
                                    <p:anim calcmode="lin" valueType="num">
                                      <p:cBhvr>
                                        <p:cTn id="95" dur="1000" fill="hold"/>
                                        <p:tgtEl>
                                          <p:spTgt spid="10">
                                            <p:graphicEl>
                                              <a:dgm id="{D813239B-1845-493A-B6F7-26F33297C0DD}"/>
                                            </p:graphicEl>
                                          </p:spTgt>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10">
                                            <p:graphicEl>
                                              <a:dgm id="{0701C75B-307A-46FD-84D7-0C6B1D39E8EF}"/>
                                            </p:graphicEl>
                                          </p:spTgt>
                                        </p:tgtEl>
                                        <p:attrNameLst>
                                          <p:attrName>style.visibility</p:attrName>
                                        </p:attrNameLst>
                                      </p:cBhvr>
                                      <p:to>
                                        <p:strVal val="visible"/>
                                      </p:to>
                                    </p:set>
                                    <p:animEffect transition="in" filter="fade">
                                      <p:cBhvr>
                                        <p:cTn id="100" dur="1000"/>
                                        <p:tgtEl>
                                          <p:spTgt spid="10">
                                            <p:graphicEl>
                                              <a:dgm id="{0701C75B-307A-46FD-84D7-0C6B1D39E8EF}"/>
                                            </p:graphicEl>
                                          </p:spTgt>
                                        </p:tgtEl>
                                      </p:cBhvr>
                                    </p:animEffect>
                                    <p:anim calcmode="lin" valueType="num">
                                      <p:cBhvr>
                                        <p:cTn id="101" dur="1000" fill="hold"/>
                                        <p:tgtEl>
                                          <p:spTgt spid="10">
                                            <p:graphicEl>
                                              <a:dgm id="{0701C75B-307A-46FD-84D7-0C6B1D39E8EF}"/>
                                            </p:graphicEl>
                                          </p:spTgt>
                                        </p:tgtEl>
                                        <p:attrNameLst>
                                          <p:attrName>ppt_x</p:attrName>
                                        </p:attrNameLst>
                                      </p:cBhvr>
                                      <p:tavLst>
                                        <p:tav tm="0">
                                          <p:val>
                                            <p:strVal val="#ppt_x"/>
                                          </p:val>
                                        </p:tav>
                                        <p:tav tm="100000">
                                          <p:val>
                                            <p:strVal val="#ppt_x"/>
                                          </p:val>
                                        </p:tav>
                                      </p:tavLst>
                                    </p:anim>
                                    <p:anim calcmode="lin" valueType="num">
                                      <p:cBhvr>
                                        <p:cTn id="102" dur="1000" fill="hold"/>
                                        <p:tgtEl>
                                          <p:spTgt spid="10">
                                            <p:graphicEl>
                                              <a:dgm id="{0701C75B-307A-46FD-84D7-0C6B1D39E8E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Graphic spid="6" grpId="0" uiExpand="1">
        <p:bldSub>
          <a:bldDgm bld="one"/>
        </p:bldSub>
      </p:bldGraphic>
      <p:bldGraphic spid="8" grpId="0" uiExpand="1">
        <p:bldSub>
          <a:bldDgm bld="one"/>
        </p:bldSub>
      </p:bldGraphic>
      <p:bldGraphic spid="9" grpId="0" uiExpand="1">
        <p:bldSub>
          <a:bldDgm bld="one"/>
        </p:bldSub>
      </p:bldGraphic>
      <p:bldGraphic spid="10"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目標設定：今回の目標</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194447403"/>
              </p:ext>
            </p:extLst>
          </p:nvPr>
        </p:nvGraphicFramePr>
        <p:xfrm>
          <a:off x="457200" y="1341180"/>
          <a:ext cx="7239000" cy="3556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p:txBody>
          <a:bodyPr/>
          <a:lstStyle/>
          <a:p>
            <a:fld id="{1E73BBE9-17BB-4B96-B721-03C084F783F1}" type="slidenum">
              <a:rPr kumimoji="1" lang="ja-JP" altLang="en-US" smtClean="0"/>
              <a:t>9</a:t>
            </a:fld>
            <a:endParaRPr kumimoji="1" lang="ja-JP" altLang="en-US" dirty="0"/>
          </a:p>
        </p:txBody>
      </p:sp>
      <p:graphicFrame>
        <p:nvGraphicFramePr>
          <p:cNvPr id="6" name="コンテンツ プレースホルダー 4"/>
          <p:cNvGraphicFramePr>
            <a:graphicFrameLocks/>
          </p:cNvGraphicFramePr>
          <p:nvPr>
            <p:extLst>
              <p:ext uri="{D42A27DB-BD31-4B8C-83A1-F6EECF244321}">
                <p14:modId xmlns:p14="http://schemas.microsoft.com/office/powerpoint/2010/main" val="2599477335"/>
              </p:ext>
            </p:extLst>
          </p:nvPr>
        </p:nvGraphicFramePr>
        <p:xfrm>
          <a:off x="357336" y="5017740"/>
          <a:ext cx="7239000" cy="48005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9569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E3E856F8-6B9C-4C32-8874-5470CC93968F}"/>
                                            </p:graphicEl>
                                          </p:spTgt>
                                        </p:tgtEl>
                                        <p:attrNameLst>
                                          <p:attrName>style.visibility</p:attrName>
                                        </p:attrNameLst>
                                      </p:cBhvr>
                                      <p:to>
                                        <p:strVal val="visible"/>
                                      </p:to>
                                    </p:set>
                                    <p:animEffect transition="in" filter="fade">
                                      <p:cBhvr>
                                        <p:cTn id="7" dur="1000"/>
                                        <p:tgtEl>
                                          <p:spTgt spid="5">
                                            <p:graphicEl>
                                              <a:dgm id="{E3E856F8-6B9C-4C32-8874-5470CC93968F}"/>
                                            </p:graphicEl>
                                          </p:spTgt>
                                        </p:tgtEl>
                                      </p:cBhvr>
                                    </p:animEffect>
                                    <p:anim calcmode="lin" valueType="num">
                                      <p:cBhvr>
                                        <p:cTn id="8" dur="1000" fill="hold"/>
                                        <p:tgtEl>
                                          <p:spTgt spid="5">
                                            <p:graphicEl>
                                              <a:dgm id="{E3E856F8-6B9C-4C32-8874-5470CC93968F}"/>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E3E856F8-6B9C-4C32-8874-5470CC93968F}"/>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FA445A1B-14C8-4A93-807C-BF59AF0969C2}"/>
                                            </p:graphicEl>
                                          </p:spTgt>
                                        </p:tgtEl>
                                        <p:attrNameLst>
                                          <p:attrName>style.visibility</p:attrName>
                                        </p:attrNameLst>
                                      </p:cBhvr>
                                      <p:to>
                                        <p:strVal val="visible"/>
                                      </p:to>
                                    </p:set>
                                    <p:animEffect transition="in" filter="fade">
                                      <p:cBhvr>
                                        <p:cTn id="14" dur="1000"/>
                                        <p:tgtEl>
                                          <p:spTgt spid="5">
                                            <p:graphicEl>
                                              <a:dgm id="{FA445A1B-14C8-4A93-807C-BF59AF0969C2}"/>
                                            </p:graphicEl>
                                          </p:spTgt>
                                        </p:tgtEl>
                                      </p:cBhvr>
                                    </p:animEffect>
                                    <p:anim calcmode="lin" valueType="num">
                                      <p:cBhvr>
                                        <p:cTn id="15" dur="1000" fill="hold"/>
                                        <p:tgtEl>
                                          <p:spTgt spid="5">
                                            <p:graphicEl>
                                              <a:dgm id="{FA445A1B-14C8-4A93-807C-BF59AF0969C2}"/>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FA445A1B-14C8-4A93-807C-BF59AF0969C2}"/>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
                                            <p:graphicEl>
                                              <a:dgm id="{52278CDF-E281-43E9-BBD8-C18E700997BC}"/>
                                            </p:graphicEl>
                                          </p:spTgt>
                                        </p:tgtEl>
                                        <p:attrNameLst>
                                          <p:attrName>style.visibility</p:attrName>
                                        </p:attrNameLst>
                                      </p:cBhvr>
                                      <p:to>
                                        <p:strVal val="visible"/>
                                      </p:to>
                                    </p:set>
                                    <p:animEffect transition="in" filter="fade">
                                      <p:cBhvr>
                                        <p:cTn id="19" dur="1000"/>
                                        <p:tgtEl>
                                          <p:spTgt spid="5">
                                            <p:graphicEl>
                                              <a:dgm id="{52278CDF-E281-43E9-BBD8-C18E700997BC}"/>
                                            </p:graphicEl>
                                          </p:spTgt>
                                        </p:tgtEl>
                                      </p:cBhvr>
                                    </p:animEffect>
                                    <p:anim calcmode="lin" valueType="num">
                                      <p:cBhvr>
                                        <p:cTn id="20" dur="1000" fill="hold"/>
                                        <p:tgtEl>
                                          <p:spTgt spid="5">
                                            <p:graphicEl>
                                              <a:dgm id="{52278CDF-E281-43E9-BBD8-C18E700997BC}"/>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52278CDF-E281-43E9-BBD8-C18E700997BC}"/>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graphicEl>
                                              <a:dgm id="{2F8BF41F-2592-4C13-87AC-84CCFE4DEB7C}"/>
                                            </p:graphicEl>
                                          </p:spTgt>
                                        </p:tgtEl>
                                        <p:attrNameLst>
                                          <p:attrName>style.visibility</p:attrName>
                                        </p:attrNameLst>
                                      </p:cBhvr>
                                      <p:to>
                                        <p:strVal val="visible"/>
                                      </p:to>
                                    </p:set>
                                    <p:animEffect transition="in" filter="fade">
                                      <p:cBhvr>
                                        <p:cTn id="26" dur="1000"/>
                                        <p:tgtEl>
                                          <p:spTgt spid="5">
                                            <p:graphicEl>
                                              <a:dgm id="{2F8BF41F-2592-4C13-87AC-84CCFE4DEB7C}"/>
                                            </p:graphicEl>
                                          </p:spTgt>
                                        </p:tgtEl>
                                      </p:cBhvr>
                                    </p:animEffect>
                                    <p:anim calcmode="lin" valueType="num">
                                      <p:cBhvr>
                                        <p:cTn id="27" dur="1000" fill="hold"/>
                                        <p:tgtEl>
                                          <p:spTgt spid="5">
                                            <p:graphicEl>
                                              <a:dgm id="{2F8BF41F-2592-4C13-87AC-84CCFE4DEB7C}"/>
                                            </p:graphicEl>
                                          </p:spTgt>
                                        </p:tgtEl>
                                        <p:attrNameLst>
                                          <p:attrName>ppt_x</p:attrName>
                                        </p:attrNameLst>
                                      </p:cBhvr>
                                      <p:tavLst>
                                        <p:tav tm="0">
                                          <p:val>
                                            <p:strVal val="#ppt_x"/>
                                          </p:val>
                                        </p:tav>
                                        <p:tav tm="100000">
                                          <p:val>
                                            <p:strVal val="#ppt_x"/>
                                          </p:val>
                                        </p:tav>
                                      </p:tavLst>
                                    </p:anim>
                                    <p:anim calcmode="lin" valueType="num">
                                      <p:cBhvr>
                                        <p:cTn id="28" dur="1000" fill="hold"/>
                                        <p:tgtEl>
                                          <p:spTgt spid="5">
                                            <p:graphicEl>
                                              <a:dgm id="{2F8BF41F-2592-4C13-87AC-84CCFE4DEB7C}"/>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graphicEl>
                                              <a:dgm id="{A1B75AD1-11F6-439A-A30D-CA01E8C79855}"/>
                                            </p:graphicEl>
                                          </p:spTgt>
                                        </p:tgtEl>
                                        <p:attrNameLst>
                                          <p:attrName>style.visibility</p:attrName>
                                        </p:attrNameLst>
                                      </p:cBhvr>
                                      <p:to>
                                        <p:strVal val="visible"/>
                                      </p:to>
                                    </p:set>
                                    <p:animEffect transition="in" filter="fade">
                                      <p:cBhvr>
                                        <p:cTn id="31" dur="1000"/>
                                        <p:tgtEl>
                                          <p:spTgt spid="5">
                                            <p:graphicEl>
                                              <a:dgm id="{A1B75AD1-11F6-439A-A30D-CA01E8C79855}"/>
                                            </p:graphicEl>
                                          </p:spTgt>
                                        </p:tgtEl>
                                      </p:cBhvr>
                                    </p:animEffect>
                                    <p:anim calcmode="lin" valueType="num">
                                      <p:cBhvr>
                                        <p:cTn id="32" dur="1000" fill="hold"/>
                                        <p:tgtEl>
                                          <p:spTgt spid="5">
                                            <p:graphicEl>
                                              <a:dgm id="{A1B75AD1-11F6-439A-A30D-CA01E8C79855}"/>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A1B75AD1-11F6-439A-A30D-CA01E8C7985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キュート">
  <a:themeElements>
    <a:clrScheme name="Silk">
      <a:dk1>
        <a:srgbClr val="000000"/>
      </a:dk1>
      <a:lt1>
        <a:srgbClr val="FFFFFF"/>
      </a:lt1>
      <a:dk2>
        <a:srgbClr val="043988"/>
      </a:dk2>
      <a:lt2>
        <a:srgbClr val="92C2EB"/>
      </a:lt2>
      <a:accent1>
        <a:srgbClr val="836AAE"/>
      </a:accent1>
      <a:accent2>
        <a:srgbClr val="5DA577"/>
      </a:accent2>
      <a:accent3>
        <a:srgbClr val="678EB9"/>
      </a:accent3>
      <a:accent4>
        <a:srgbClr val="F7A611"/>
      </a:accent4>
      <a:accent5>
        <a:srgbClr val="A1AB38"/>
      </a:accent5>
      <a:accent6>
        <a:srgbClr val="C17790"/>
      </a:accent6>
      <a:hlink>
        <a:srgbClr val="DA5723"/>
      </a:hlink>
      <a:folHlink>
        <a:srgbClr val="226CA5"/>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キュート">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22856</TotalTime>
  <Words>2149</Words>
  <Application>Microsoft Office PowerPoint</Application>
  <PresentationFormat>画面に合わせる (16:10)</PresentationFormat>
  <Paragraphs>688</Paragraphs>
  <Slides>55</Slides>
  <Notes>4</Notes>
  <HiddenSlides>0</HiddenSlides>
  <MMClips>0</MMClips>
  <ScaleCrop>false</ScaleCrop>
  <HeadingPairs>
    <vt:vector size="4" baseType="variant">
      <vt:variant>
        <vt:lpstr>テーマ</vt:lpstr>
      </vt:variant>
      <vt:variant>
        <vt:i4>1</vt:i4>
      </vt:variant>
      <vt:variant>
        <vt:lpstr>スライド タイトル</vt:lpstr>
      </vt:variant>
      <vt:variant>
        <vt:i4>55</vt:i4>
      </vt:variant>
    </vt:vector>
  </HeadingPairs>
  <TitlesOfParts>
    <vt:vector size="56" baseType="lpstr">
      <vt:lpstr>キュート</vt:lpstr>
      <vt:lpstr>小樽情報技術勉強会＃１２</vt:lpstr>
      <vt:lpstr>はじめに：勉強会の主旨</vt:lpstr>
      <vt:lpstr>はじめに：今回の対象者</vt:lpstr>
      <vt:lpstr>はじめに：本日のアジェンダ</vt:lpstr>
      <vt:lpstr>背景</vt:lpstr>
      <vt:lpstr>ポータルサイトとは？</vt:lpstr>
      <vt:lpstr>目標設定</vt:lpstr>
      <vt:lpstr>目標設定：ロードマップ</vt:lpstr>
      <vt:lpstr>目標設定：今回の目標</vt:lpstr>
      <vt:lpstr>【紹介】小樽観光協会のデータベースに採用されました！</vt:lpstr>
      <vt:lpstr>前々回のおさらい</vt:lpstr>
      <vt:lpstr>前々回扱った内容</vt:lpstr>
      <vt:lpstr>稼働率</vt:lpstr>
      <vt:lpstr>稼働率</vt:lpstr>
      <vt:lpstr>稼働率</vt:lpstr>
      <vt:lpstr>２つのシステムの稼働率</vt:lpstr>
      <vt:lpstr>２つのシステムの稼働率</vt:lpstr>
      <vt:lpstr>稼働率まとめ</vt:lpstr>
      <vt:lpstr>システムの障害</vt:lpstr>
      <vt:lpstr>過負荷による障害</vt:lpstr>
      <vt:lpstr>性能指標</vt:lpstr>
      <vt:lpstr>スループットと処理量</vt:lpstr>
      <vt:lpstr>スループットとボトルネック</vt:lpstr>
      <vt:lpstr>モニタリング</vt:lpstr>
      <vt:lpstr>ボトルネック探し</vt:lpstr>
      <vt:lpstr>コンピューターの構成要素</vt:lpstr>
      <vt:lpstr>待ち行列によるモデル化（１）</vt:lpstr>
      <vt:lpstr>待ち行列によるモデル化（２）</vt:lpstr>
      <vt:lpstr>ディスクへのアクセス</vt:lpstr>
      <vt:lpstr>HDDの高速化を考える</vt:lpstr>
      <vt:lpstr>ブロック読み書き</vt:lpstr>
      <vt:lpstr>フラグメンテーション</vt:lpstr>
      <vt:lpstr>ディスクキャッシュ</vt:lpstr>
      <vt:lpstr>（参考）仮想メモリー</vt:lpstr>
      <vt:lpstr>RAID</vt:lpstr>
      <vt:lpstr>ディスクコントローラー</vt:lpstr>
      <vt:lpstr>WEBアプリケーションの基本構成</vt:lpstr>
      <vt:lpstr>各種サーバーの構成比較</vt:lpstr>
      <vt:lpstr>データベースの特徴</vt:lpstr>
      <vt:lpstr>データベースサーバーの論理構成</vt:lpstr>
      <vt:lpstr>データベースサーバーの特徴</vt:lpstr>
      <vt:lpstr>データベースサーバーの基本動作</vt:lpstr>
      <vt:lpstr>大規模化</vt:lpstr>
      <vt:lpstr>信頼性設計</vt:lpstr>
      <vt:lpstr>信頼性設計</vt:lpstr>
      <vt:lpstr>データベースサーバーの ディスク装置の配置を検討する</vt:lpstr>
      <vt:lpstr>内蔵ディスク装置</vt:lpstr>
      <vt:lpstr>外部ディスク装置（ＤＡＳ）</vt:lpstr>
      <vt:lpstr>ファイルサーバー（ＮＡＳ）</vt:lpstr>
      <vt:lpstr>外部ストレージ（ＳＡＮ）</vt:lpstr>
      <vt:lpstr>データベースサーバーの冗長構成</vt:lpstr>
      <vt:lpstr>フェールオーバーの例</vt:lpstr>
      <vt:lpstr>フェールバックの例</vt:lpstr>
      <vt:lpstr>大規模サーバーの構成（まとめ）</vt:lpstr>
      <vt:lpstr>まとめ～今回の目標のおさらい</vt:lpstr>
    </vt:vector>
  </TitlesOfParts>
  <Company>self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秘書サービス</dc:title>
  <dc:creator>raito</dc:creator>
  <cp:lastModifiedBy>mgc</cp:lastModifiedBy>
  <cp:revision>703</cp:revision>
  <cp:lastPrinted>2011-10-11T08:23:04Z</cp:lastPrinted>
  <dcterms:created xsi:type="dcterms:W3CDTF">2011-10-06T05:32:01Z</dcterms:created>
  <dcterms:modified xsi:type="dcterms:W3CDTF">2013-01-08T05:38:55Z</dcterms:modified>
</cp:coreProperties>
</file>